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9.svg" ContentType="image/svg+xml"/>
  <Override PartName="/ppt/media/image11.svg" ContentType="image/svg+xml"/>
  <Override PartName="/ppt/media/image13.svg" ContentType="image/svg+xml"/>
  <Override PartName="/ppt/media/image15.svg" ContentType="image/svg+xml"/>
  <Override PartName="/ppt/media/image17.svg" ContentType="image/sv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Lst>
  <p:notesMasterIdLst>
    <p:notesMasterId r:id="rId5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304"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5F9"/>
    <a:srgbClr val="FAECDE"/>
    <a:srgbClr val="1F132D"/>
    <a:srgbClr val="A818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283"/>
    <p:restoredTop sz="94658"/>
  </p:normalViewPr>
  <p:slideViewPr>
    <p:cSldViewPr snapToGrid="0">
      <p:cViewPr varScale="1">
        <p:scale>
          <a:sx n="88" d="100"/>
          <a:sy n="88" d="100"/>
        </p:scale>
        <p:origin x="200" y="7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viewProps" Target="viewProps.xml"/><Relationship Id="rId5" Type="http://schemas.openxmlformats.org/officeDocument/2006/relationships/slideMaster" Target="slideMasters/slideMaster5.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presProps" Target="pres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6" Type="http://schemas.openxmlformats.org/officeDocument/2006/relationships/image" Target="../media/image19.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6" Type="http://schemas.openxmlformats.org/officeDocument/2006/relationships/image" Target="../media/image19.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F1816D-64DB-4C64-9056-B44A6DF6E182}"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6D564E07-0CFB-4017-A400-FFC2A70EEEC5}">
      <dgm:prSet/>
      <dgm:spPr/>
      <dgm:t>
        <a:bodyPr/>
        <a:lstStyle/>
        <a:p>
          <a:pPr>
            <a:lnSpc>
              <a:spcPct val="100000"/>
            </a:lnSpc>
          </a:pPr>
          <a:r>
            <a:rPr lang="en-US" dirty="0"/>
            <a:t>Executive Summary</a:t>
          </a:r>
        </a:p>
      </dgm:t>
    </dgm:pt>
    <dgm:pt modelId="{1DB4A573-0A3A-4431-8E92-A674A36A378A}" type="parTrans" cxnId="{B00644BD-7105-4D04-A354-CB17F3BAFC60}">
      <dgm:prSet/>
      <dgm:spPr/>
      <dgm:t>
        <a:bodyPr/>
        <a:lstStyle/>
        <a:p>
          <a:endParaRPr lang="en-US"/>
        </a:p>
      </dgm:t>
    </dgm:pt>
    <dgm:pt modelId="{C5EEDF50-E2FD-412E-B678-2D62A152E5B2}" type="sibTrans" cxnId="{B00644BD-7105-4D04-A354-CB17F3BAFC60}">
      <dgm:prSet/>
      <dgm:spPr/>
      <dgm:t>
        <a:bodyPr/>
        <a:lstStyle/>
        <a:p>
          <a:endParaRPr lang="en-US"/>
        </a:p>
      </dgm:t>
    </dgm:pt>
    <dgm:pt modelId="{064F6853-AFBB-47EA-8B35-E84705E29A2A}">
      <dgm:prSet/>
      <dgm:spPr/>
      <dgm:t>
        <a:bodyPr/>
        <a:lstStyle/>
        <a:p>
          <a:pPr>
            <a:lnSpc>
              <a:spcPct val="100000"/>
            </a:lnSpc>
          </a:pPr>
          <a:r>
            <a:rPr lang="en-US"/>
            <a:t>Introduction</a:t>
          </a:r>
        </a:p>
      </dgm:t>
    </dgm:pt>
    <dgm:pt modelId="{9F4A381D-6833-414F-935B-AE55B423C7FE}" type="parTrans" cxnId="{462AC43A-2B2F-4773-A512-3206C132D8BD}">
      <dgm:prSet/>
      <dgm:spPr/>
      <dgm:t>
        <a:bodyPr/>
        <a:lstStyle/>
        <a:p>
          <a:endParaRPr lang="en-US"/>
        </a:p>
      </dgm:t>
    </dgm:pt>
    <dgm:pt modelId="{668E830C-E04A-48EC-8404-988C1743DAD0}" type="sibTrans" cxnId="{462AC43A-2B2F-4773-A512-3206C132D8BD}">
      <dgm:prSet/>
      <dgm:spPr/>
      <dgm:t>
        <a:bodyPr/>
        <a:lstStyle/>
        <a:p>
          <a:endParaRPr lang="en-US"/>
        </a:p>
      </dgm:t>
    </dgm:pt>
    <dgm:pt modelId="{9830B08F-993E-478F-80F2-05B54D1B483D}">
      <dgm:prSet/>
      <dgm:spPr/>
      <dgm:t>
        <a:bodyPr/>
        <a:lstStyle/>
        <a:p>
          <a:pPr>
            <a:lnSpc>
              <a:spcPct val="100000"/>
            </a:lnSpc>
          </a:pPr>
          <a:r>
            <a:rPr lang="en-US" dirty="0"/>
            <a:t>Methodology</a:t>
          </a:r>
        </a:p>
      </dgm:t>
    </dgm:pt>
    <dgm:pt modelId="{CA4FD805-F5A8-460A-A37C-8F62CAC49584}" type="parTrans" cxnId="{70F95F69-1B9C-4ADA-9CB9-2D8BC3C4B98F}">
      <dgm:prSet/>
      <dgm:spPr/>
      <dgm:t>
        <a:bodyPr/>
        <a:lstStyle/>
        <a:p>
          <a:endParaRPr lang="en-US"/>
        </a:p>
      </dgm:t>
    </dgm:pt>
    <dgm:pt modelId="{1B381BCB-1133-4CD3-AF8B-894E9685B185}" type="sibTrans" cxnId="{70F95F69-1B9C-4ADA-9CB9-2D8BC3C4B98F}">
      <dgm:prSet/>
      <dgm:spPr/>
      <dgm:t>
        <a:bodyPr/>
        <a:lstStyle/>
        <a:p>
          <a:endParaRPr lang="en-US"/>
        </a:p>
      </dgm:t>
    </dgm:pt>
    <dgm:pt modelId="{B2F7F721-B4B1-4B55-AEA4-B6F4797DBC27}">
      <dgm:prSet/>
      <dgm:spPr/>
      <dgm:t>
        <a:bodyPr/>
        <a:lstStyle/>
        <a:p>
          <a:pPr>
            <a:lnSpc>
              <a:spcPct val="100000"/>
            </a:lnSpc>
          </a:pPr>
          <a:r>
            <a:rPr lang="en-US" dirty="0"/>
            <a:t>Exploratory Data Analysis</a:t>
          </a:r>
        </a:p>
      </dgm:t>
    </dgm:pt>
    <dgm:pt modelId="{F5F4A0EA-C1CC-4B70-B96D-71DCAAD8E97B}" type="parTrans" cxnId="{A5C473E1-0973-49A4-B39A-3565E3A7F25A}">
      <dgm:prSet/>
      <dgm:spPr/>
      <dgm:t>
        <a:bodyPr/>
        <a:lstStyle/>
        <a:p>
          <a:endParaRPr lang="en-US"/>
        </a:p>
      </dgm:t>
    </dgm:pt>
    <dgm:pt modelId="{78EB1573-D746-4457-907A-1FFFBEC51CE2}" type="sibTrans" cxnId="{A5C473E1-0973-49A4-B39A-3565E3A7F25A}">
      <dgm:prSet/>
      <dgm:spPr/>
      <dgm:t>
        <a:bodyPr/>
        <a:lstStyle/>
        <a:p>
          <a:endParaRPr lang="en-US"/>
        </a:p>
      </dgm:t>
    </dgm:pt>
    <dgm:pt modelId="{AD0D2E6C-78FC-4FC3-A40D-B9DA5B69A678}">
      <dgm:prSet/>
      <dgm:spPr/>
      <dgm:t>
        <a:bodyPr/>
        <a:lstStyle/>
        <a:p>
          <a:pPr>
            <a:lnSpc>
              <a:spcPct val="100000"/>
            </a:lnSpc>
          </a:pPr>
          <a:r>
            <a:rPr lang="en-US" dirty="0"/>
            <a:t>Conclusion</a:t>
          </a:r>
        </a:p>
      </dgm:t>
    </dgm:pt>
    <dgm:pt modelId="{D5C215A3-536E-4E3E-9B82-6EFF9699E76F}" type="parTrans" cxnId="{B712125C-9639-45E4-9E38-0F22EA993B05}">
      <dgm:prSet/>
      <dgm:spPr/>
      <dgm:t>
        <a:bodyPr/>
        <a:lstStyle/>
        <a:p>
          <a:endParaRPr lang="en-US"/>
        </a:p>
      </dgm:t>
    </dgm:pt>
    <dgm:pt modelId="{21F713D3-37B0-473B-9627-931822586F85}" type="sibTrans" cxnId="{B712125C-9639-45E4-9E38-0F22EA993B05}">
      <dgm:prSet/>
      <dgm:spPr/>
      <dgm:t>
        <a:bodyPr/>
        <a:lstStyle/>
        <a:p>
          <a:endParaRPr lang="en-US"/>
        </a:p>
      </dgm:t>
    </dgm:pt>
    <dgm:pt modelId="{E9CE7509-357B-42A0-8B6B-C927763179C6}">
      <dgm:prSet/>
      <dgm:spPr/>
      <dgm:t>
        <a:bodyPr/>
        <a:lstStyle/>
        <a:p>
          <a:pPr>
            <a:lnSpc>
              <a:spcPct val="100000"/>
            </a:lnSpc>
          </a:pPr>
          <a:r>
            <a:rPr lang="en-US" dirty="0"/>
            <a:t>Appendix</a:t>
          </a:r>
        </a:p>
      </dgm:t>
    </dgm:pt>
    <dgm:pt modelId="{94A22517-96E0-4EC7-A3C2-8870A51A8377}" type="parTrans" cxnId="{7B6D73F3-663C-4171-B0F0-EB11DC787567}">
      <dgm:prSet/>
      <dgm:spPr/>
      <dgm:t>
        <a:bodyPr/>
        <a:lstStyle/>
        <a:p>
          <a:endParaRPr lang="en-US"/>
        </a:p>
      </dgm:t>
    </dgm:pt>
    <dgm:pt modelId="{2A4ED1C0-B9AD-4ED2-B9AA-49153179C3EA}" type="sibTrans" cxnId="{7B6D73F3-663C-4171-B0F0-EB11DC787567}">
      <dgm:prSet/>
      <dgm:spPr/>
      <dgm:t>
        <a:bodyPr/>
        <a:lstStyle/>
        <a:p>
          <a:endParaRPr lang="en-US"/>
        </a:p>
      </dgm:t>
    </dgm:pt>
    <dgm:pt modelId="{FDABBFA2-0941-084A-A305-EF9206FD8353}">
      <dgm:prSet/>
      <dgm:spPr/>
      <dgm:t>
        <a:bodyPr/>
        <a:lstStyle/>
        <a:p>
          <a:pPr>
            <a:lnSpc>
              <a:spcPct val="100000"/>
            </a:lnSpc>
          </a:pPr>
          <a:r>
            <a:rPr lang="en-US" dirty="0"/>
            <a:t>Dashboard</a:t>
          </a:r>
        </a:p>
      </dgm:t>
    </dgm:pt>
    <dgm:pt modelId="{1E95750E-2AF5-E040-942F-50B9B65E64EA}" type="parTrans" cxnId="{08BEF3AF-63BA-144C-9434-178931EDB6E4}">
      <dgm:prSet/>
      <dgm:spPr/>
      <dgm:t>
        <a:bodyPr/>
        <a:lstStyle/>
        <a:p>
          <a:endParaRPr lang="en-GB"/>
        </a:p>
      </dgm:t>
    </dgm:pt>
    <dgm:pt modelId="{802D12C3-DA01-8E48-A48E-B430E61300A0}" type="sibTrans" cxnId="{08BEF3AF-63BA-144C-9434-178931EDB6E4}">
      <dgm:prSet/>
      <dgm:spPr/>
      <dgm:t>
        <a:bodyPr/>
        <a:lstStyle/>
        <a:p>
          <a:endParaRPr lang="en-GB"/>
        </a:p>
      </dgm:t>
    </dgm:pt>
    <dgm:pt modelId="{2E6649F3-54B4-1F46-BE60-75D1F77E5C1F}">
      <dgm:prSet/>
      <dgm:spPr/>
      <dgm:t>
        <a:bodyPr/>
        <a:lstStyle/>
        <a:p>
          <a:pPr>
            <a:lnSpc>
              <a:spcPct val="100000"/>
            </a:lnSpc>
          </a:pPr>
          <a:r>
            <a:rPr lang="en-US" dirty="0"/>
            <a:t>Predictive Analysis</a:t>
          </a:r>
        </a:p>
      </dgm:t>
    </dgm:pt>
    <dgm:pt modelId="{72487491-F775-6C40-9B20-D22679C5ABDD}" type="parTrans" cxnId="{DE46795E-B3BF-9B40-BEEB-2F6C8C5B2FF1}">
      <dgm:prSet/>
      <dgm:spPr/>
      <dgm:t>
        <a:bodyPr/>
        <a:lstStyle/>
        <a:p>
          <a:endParaRPr lang="en-GB"/>
        </a:p>
      </dgm:t>
    </dgm:pt>
    <dgm:pt modelId="{84B98628-305E-F540-927A-6948452391DA}" type="sibTrans" cxnId="{DE46795E-B3BF-9B40-BEEB-2F6C8C5B2FF1}">
      <dgm:prSet/>
      <dgm:spPr/>
      <dgm:t>
        <a:bodyPr/>
        <a:lstStyle/>
        <a:p>
          <a:endParaRPr lang="en-GB"/>
        </a:p>
      </dgm:t>
    </dgm:pt>
    <dgm:pt modelId="{C6CFA021-A185-4B76-943B-CD4EB9DE4263}" type="pres">
      <dgm:prSet presAssocID="{C0F1816D-64DB-4C64-9056-B44A6DF6E182}" presName="root" presStyleCnt="0">
        <dgm:presLayoutVars>
          <dgm:dir/>
          <dgm:resizeHandles val="exact"/>
        </dgm:presLayoutVars>
      </dgm:prSet>
      <dgm:spPr/>
    </dgm:pt>
    <dgm:pt modelId="{4E21C4DD-B43F-4F97-9410-7273404AFF28}" type="pres">
      <dgm:prSet presAssocID="{6D564E07-0CFB-4017-A400-FFC2A70EEEC5}" presName="compNode" presStyleCnt="0"/>
      <dgm:spPr/>
    </dgm:pt>
    <dgm:pt modelId="{A6CBDCA7-F5D9-435E-95A7-B11154DA131F}" type="pres">
      <dgm:prSet presAssocID="{6D564E07-0CFB-4017-A400-FFC2A70EEEC5}"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ploy"/>
        </a:ext>
      </dgm:extLst>
    </dgm:pt>
    <dgm:pt modelId="{424494E6-01A3-4044-A585-A79FE793A9D3}" type="pres">
      <dgm:prSet presAssocID="{6D564E07-0CFB-4017-A400-FFC2A70EEEC5}" presName="spaceRect" presStyleCnt="0"/>
      <dgm:spPr/>
    </dgm:pt>
    <dgm:pt modelId="{894D8E79-6018-4D41-8916-CCE7D7E779A4}" type="pres">
      <dgm:prSet presAssocID="{6D564E07-0CFB-4017-A400-FFC2A70EEEC5}" presName="textRect" presStyleLbl="revTx" presStyleIdx="0" presStyleCnt="8">
        <dgm:presLayoutVars>
          <dgm:chMax val="1"/>
          <dgm:chPref val="1"/>
        </dgm:presLayoutVars>
      </dgm:prSet>
      <dgm:spPr/>
    </dgm:pt>
    <dgm:pt modelId="{D96A3548-3247-4FCA-AE28-D5ABAC0DC3DA}" type="pres">
      <dgm:prSet presAssocID="{C5EEDF50-E2FD-412E-B678-2D62A152E5B2}" presName="sibTrans" presStyleCnt="0"/>
      <dgm:spPr/>
    </dgm:pt>
    <dgm:pt modelId="{7E6A6B74-17F4-405A-BE9C-A61C92ADA50D}" type="pres">
      <dgm:prSet presAssocID="{064F6853-AFBB-47EA-8B35-E84705E29A2A}" presName="compNode" presStyleCnt="0"/>
      <dgm:spPr/>
    </dgm:pt>
    <dgm:pt modelId="{5010C784-FC18-4EC6-9645-85E1EA13E553}" type="pres">
      <dgm:prSet presAssocID="{064F6853-AFBB-47EA-8B35-E84705E29A2A}"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ke"/>
        </a:ext>
      </dgm:extLst>
    </dgm:pt>
    <dgm:pt modelId="{3B4A3E79-D901-4483-B26E-41D0542F7BAC}" type="pres">
      <dgm:prSet presAssocID="{064F6853-AFBB-47EA-8B35-E84705E29A2A}" presName="spaceRect" presStyleCnt="0"/>
      <dgm:spPr/>
    </dgm:pt>
    <dgm:pt modelId="{65608BB6-8B25-4052-AEE3-A9859F2A1207}" type="pres">
      <dgm:prSet presAssocID="{064F6853-AFBB-47EA-8B35-E84705E29A2A}" presName="textRect" presStyleLbl="revTx" presStyleIdx="1" presStyleCnt="8">
        <dgm:presLayoutVars>
          <dgm:chMax val="1"/>
          <dgm:chPref val="1"/>
        </dgm:presLayoutVars>
      </dgm:prSet>
      <dgm:spPr/>
    </dgm:pt>
    <dgm:pt modelId="{6195E433-9446-4C50-9929-D3106D6A66E9}" type="pres">
      <dgm:prSet presAssocID="{668E830C-E04A-48EC-8404-988C1743DAD0}" presName="sibTrans" presStyleCnt="0"/>
      <dgm:spPr/>
    </dgm:pt>
    <dgm:pt modelId="{5B8D80E3-892F-4D78-94DD-C00422B0C66A}" type="pres">
      <dgm:prSet presAssocID="{9830B08F-993E-478F-80F2-05B54D1B483D}" presName="compNode" presStyleCnt="0"/>
      <dgm:spPr/>
    </dgm:pt>
    <dgm:pt modelId="{03D96AD7-D03D-4743-AFE3-49929478A8E0}" type="pres">
      <dgm:prSet presAssocID="{9830B08F-993E-478F-80F2-05B54D1B483D}" presName="iconRect" presStyleLbl="node1" presStyleIdx="2" presStyleCnt="8"/>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Open Enrolment"/>
        </a:ext>
      </dgm:extLst>
    </dgm:pt>
    <dgm:pt modelId="{62FC9FAE-E4C0-42A6-A5E9-01BB03FCB4E5}" type="pres">
      <dgm:prSet presAssocID="{9830B08F-993E-478F-80F2-05B54D1B483D}" presName="spaceRect" presStyleCnt="0"/>
      <dgm:spPr/>
    </dgm:pt>
    <dgm:pt modelId="{CF8C6211-7C99-44BB-ADFC-83AEDFE0F8D6}" type="pres">
      <dgm:prSet presAssocID="{9830B08F-993E-478F-80F2-05B54D1B483D}" presName="textRect" presStyleLbl="revTx" presStyleIdx="2" presStyleCnt="8">
        <dgm:presLayoutVars>
          <dgm:chMax val="1"/>
          <dgm:chPref val="1"/>
        </dgm:presLayoutVars>
      </dgm:prSet>
      <dgm:spPr/>
    </dgm:pt>
    <dgm:pt modelId="{D84D434B-18C8-43EF-99FA-E2D44E95649F}" type="pres">
      <dgm:prSet presAssocID="{1B381BCB-1133-4CD3-AF8B-894E9685B185}" presName="sibTrans" presStyleCnt="0"/>
      <dgm:spPr/>
    </dgm:pt>
    <dgm:pt modelId="{1E82BC91-6140-4C43-A1CB-1E77C04D5CAB}" type="pres">
      <dgm:prSet presAssocID="{B2F7F721-B4B1-4B55-AEA4-B6F4797DBC27}" presName="compNode" presStyleCnt="0"/>
      <dgm:spPr/>
    </dgm:pt>
    <dgm:pt modelId="{D2EDF397-23D1-4714-B8DD-723FB4549B1C}" type="pres">
      <dgm:prSet presAssocID="{B2F7F721-B4B1-4B55-AEA4-B6F4797DBC27}" presName="iconRect" presStyleLbl="node1" presStyleIdx="3" presStyleCnt="8"/>
      <dgm:spPr>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pt>
    <dgm:pt modelId="{B2BB893A-CBB8-4F26-9186-678E9FDE3399}" type="pres">
      <dgm:prSet presAssocID="{B2F7F721-B4B1-4B55-AEA4-B6F4797DBC27}" presName="spaceRect" presStyleCnt="0"/>
      <dgm:spPr/>
    </dgm:pt>
    <dgm:pt modelId="{1FA1EEA0-18E8-4246-830B-B3C3B90C574C}" type="pres">
      <dgm:prSet presAssocID="{B2F7F721-B4B1-4B55-AEA4-B6F4797DBC27}" presName="textRect" presStyleLbl="revTx" presStyleIdx="3" presStyleCnt="8">
        <dgm:presLayoutVars>
          <dgm:chMax val="1"/>
          <dgm:chPref val="1"/>
        </dgm:presLayoutVars>
      </dgm:prSet>
      <dgm:spPr/>
    </dgm:pt>
    <dgm:pt modelId="{C19902A7-4C88-46DE-9F6A-43EED77FC7BB}" type="pres">
      <dgm:prSet presAssocID="{78EB1573-D746-4457-907A-1FFFBEC51CE2}" presName="sibTrans" presStyleCnt="0"/>
      <dgm:spPr/>
    </dgm:pt>
    <dgm:pt modelId="{58E09B49-EB47-F647-BDA8-0F18C0B5FEE7}" type="pres">
      <dgm:prSet presAssocID="{FDABBFA2-0941-084A-A305-EF9206FD8353}" presName="compNode" presStyleCnt="0"/>
      <dgm:spPr/>
    </dgm:pt>
    <dgm:pt modelId="{6B79DBC4-B580-6446-990B-D5291DD7DD1B}" type="pres">
      <dgm:prSet presAssocID="{FDABBFA2-0941-084A-A305-EF9206FD8353}" presName="iconRect" presStyleLbl="node1" presStyleIdx="4" presStyleCnt="8"/>
      <dgm:spPr>
        <a:blipFill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pt>
    <dgm:pt modelId="{B548A10F-C396-DF45-A069-115E5746B9BD}" type="pres">
      <dgm:prSet presAssocID="{FDABBFA2-0941-084A-A305-EF9206FD8353}" presName="spaceRect" presStyleCnt="0"/>
      <dgm:spPr/>
    </dgm:pt>
    <dgm:pt modelId="{49B9B9D8-950B-714F-9D6D-9DCA1F7FD837}" type="pres">
      <dgm:prSet presAssocID="{FDABBFA2-0941-084A-A305-EF9206FD8353}" presName="textRect" presStyleLbl="revTx" presStyleIdx="4" presStyleCnt="8">
        <dgm:presLayoutVars>
          <dgm:chMax val="1"/>
          <dgm:chPref val="1"/>
        </dgm:presLayoutVars>
      </dgm:prSet>
      <dgm:spPr/>
    </dgm:pt>
    <dgm:pt modelId="{48133CDD-5059-8E4D-B605-EC9246113F17}" type="pres">
      <dgm:prSet presAssocID="{802D12C3-DA01-8E48-A48E-B430E61300A0}" presName="sibTrans" presStyleCnt="0"/>
      <dgm:spPr/>
    </dgm:pt>
    <dgm:pt modelId="{A18742CC-42D4-674C-979A-B34E728AF32B}" type="pres">
      <dgm:prSet presAssocID="{2E6649F3-54B4-1F46-BE60-75D1F77E5C1F}" presName="compNode" presStyleCnt="0"/>
      <dgm:spPr/>
    </dgm:pt>
    <dgm:pt modelId="{EB8E0635-1F0F-254C-B553-6CBAE1939CEA}" type="pres">
      <dgm:prSet presAssocID="{2E6649F3-54B4-1F46-BE60-75D1F77E5C1F}" presName="iconRect" presStyleLbl="node1" presStyleIdx="5" presStyleCnt="8"/>
      <dgm:spPr>
        <a:blipFill rotWithShape="1">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dgm:spPr>
    </dgm:pt>
    <dgm:pt modelId="{C4A29E9A-1CBD-1540-8A96-333DDAE56931}" type="pres">
      <dgm:prSet presAssocID="{2E6649F3-54B4-1F46-BE60-75D1F77E5C1F}" presName="spaceRect" presStyleCnt="0"/>
      <dgm:spPr/>
    </dgm:pt>
    <dgm:pt modelId="{F860AED4-9283-3B42-A014-3F3A25CFE866}" type="pres">
      <dgm:prSet presAssocID="{2E6649F3-54B4-1F46-BE60-75D1F77E5C1F}" presName="textRect" presStyleLbl="revTx" presStyleIdx="5" presStyleCnt="8">
        <dgm:presLayoutVars>
          <dgm:chMax val="1"/>
          <dgm:chPref val="1"/>
        </dgm:presLayoutVars>
      </dgm:prSet>
      <dgm:spPr/>
    </dgm:pt>
    <dgm:pt modelId="{8A71B3D4-30B7-B040-9062-E1576C5291A1}" type="pres">
      <dgm:prSet presAssocID="{84B98628-305E-F540-927A-6948452391DA}" presName="sibTrans" presStyleCnt="0"/>
      <dgm:spPr/>
    </dgm:pt>
    <dgm:pt modelId="{45B3DFCA-3017-44F6-803D-5FC0C436D2A6}" type="pres">
      <dgm:prSet presAssocID="{AD0D2E6C-78FC-4FC3-A40D-B9DA5B69A678}" presName="compNode" presStyleCnt="0"/>
      <dgm:spPr/>
    </dgm:pt>
    <dgm:pt modelId="{E6354E20-255C-4FAD-8115-B607C909AB46}" type="pres">
      <dgm:prSet presAssocID="{AD0D2E6C-78FC-4FC3-A40D-B9DA5B69A678}" presName="iconRect" presStyleLbl="node1" presStyleIdx="6" presStyleCnt="8"/>
      <dgm:spPr>
        <a:blipFill rotWithShape="1">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Flow"/>
        </a:ext>
      </dgm:extLst>
    </dgm:pt>
    <dgm:pt modelId="{B0C0AF59-D6A9-4B7E-9BA0-2A365E986E63}" type="pres">
      <dgm:prSet presAssocID="{AD0D2E6C-78FC-4FC3-A40D-B9DA5B69A678}" presName="spaceRect" presStyleCnt="0"/>
      <dgm:spPr/>
    </dgm:pt>
    <dgm:pt modelId="{35B84977-1D76-4A2D-A158-D1E3F609BD66}" type="pres">
      <dgm:prSet presAssocID="{AD0D2E6C-78FC-4FC3-A40D-B9DA5B69A678}" presName="textRect" presStyleLbl="revTx" presStyleIdx="6" presStyleCnt="8">
        <dgm:presLayoutVars>
          <dgm:chMax val="1"/>
          <dgm:chPref val="1"/>
        </dgm:presLayoutVars>
      </dgm:prSet>
      <dgm:spPr/>
    </dgm:pt>
    <dgm:pt modelId="{46B3898E-31B9-4A5E-96BE-4E4CEF2EF345}" type="pres">
      <dgm:prSet presAssocID="{21F713D3-37B0-473B-9627-931822586F85}" presName="sibTrans" presStyleCnt="0"/>
      <dgm:spPr/>
    </dgm:pt>
    <dgm:pt modelId="{CE1081FF-CCB5-4F6A-BB82-51360D524ED6}" type="pres">
      <dgm:prSet presAssocID="{E9CE7509-357B-42A0-8B6B-C927763179C6}" presName="compNode" presStyleCnt="0"/>
      <dgm:spPr/>
    </dgm:pt>
    <dgm:pt modelId="{C92AB00C-54FD-4FAD-803E-B4CFAD435DFD}" type="pres">
      <dgm:prSet presAssocID="{E9CE7509-357B-42A0-8B6B-C927763179C6}"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Bulleted List"/>
        </a:ext>
      </dgm:extLst>
    </dgm:pt>
    <dgm:pt modelId="{2073B76D-BF20-4FAF-9574-FB4321B3CF9B}" type="pres">
      <dgm:prSet presAssocID="{E9CE7509-357B-42A0-8B6B-C927763179C6}" presName="spaceRect" presStyleCnt="0"/>
      <dgm:spPr/>
    </dgm:pt>
    <dgm:pt modelId="{A65BB47F-874F-41F7-A347-A7E3A6E20A2A}" type="pres">
      <dgm:prSet presAssocID="{E9CE7509-357B-42A0-8B6B-C927763179C6}" presName="textRect" presStyleLbl="revTx" presStyleIdx="7" presStyleCnt="8">
        <dgm:presLayoutVars>
          <dgm:chMax val="1"/>
          <dgm:chPref val="1"/>
        </dgm:presLayoutVars>
      </dgm:prSet>
      <dgm:spPr/>
    </dgm:pt>
  </dgm:ptLst>
  <dgm:cxnLst>
    <dgm:cxn modelId="{C55FC507-B5AC-6C4B-8478-86A091E8E2C7}" type="presOf" srcId="{FDABBFA2-0941-084A-A305-EF9206FD8353}" destId="{49B9B9D8-950B-714F-9D6D-9DCA1F7FD837}" srcOrd="0" destOrd="0" presId="urn:microsoft.com/office/officeart/2018/2/layout/IconLabelList"/>
    <dgm:cxn modelId="{E6BA632B-841E-4073-BF5A-61F9FF0E52F8}" type="presOf" srcId="{C0F1816D-64DB-4C64-9056-B44A6DF6E182}" destId="{C6CFA021-A185-4B76-943B-CD4EB9DE4263}" srcOrd="0" destOrd="0" presId="urn:microsoft.com/office/officeart/2018/2/layout/IconLabelList"/>
    <dgm:cxn modelId="{462AC43A-2B2F-4773-A512-3206C132D8BD}" srcId="{C0F1816D-64DB-4C64-9056-B44A6DF6E182}" destId="{064F6853-AFBB-47EA-8B35-E84705E29A2A}" srcOrd="1" destOrd="0" parTransId="{9F4A381D-6833-414F-935B-AE55B423C7FE}" sibTransId="{668E830C-E04A-48EC-8404-988C1743DAD0}"/>
    <dgm:cxn modelId="{220F403F-E7EC-4239-9F2C-EE124CEA76BF}" type="presOf" srcId="{6D564E07-0CFB-4017-A400-FFC2A70EEEC5}" destId="{894D8E79-6018-4D41-8916-CCE7D7E779A4}" srcOrd="0" destOrd="0" presId="urn:microsoft.com/office/officeart/2018/2/layout/IconLabelList"/>
    <dgm:cxn modelId="{C303BE4F-83C0-4FD5-A5D6-E9EFE701FFCC}" type="presOf" srcId="{B2F7F721-B4B1-4B55-AEA4-B6F4797DBC27}" destId="{1FA1EEA0-18E8-4246-830B-B3C3B90C574C}" srcOrd="0" destOrd="0" presId="urn:microsoft.com/office/officeart/2018/2/layout/IconLabelList"/>
    <dgm:cxn modelId="{B712125C-9639-45E4-9E38-0F22EA993B05}" srcId="{C0F1816D-64DB-4C64-9056-B44A6DF6E182}" destId="{AD0D2E6C-78FC-4FC3-A40D-B9DA5B69A678}" srcOrd="6" destOrd="0" parTransId="{D5C215A3-536E-4E3E-9B82-6EFF9699E76F}" sibTransId="{21F713D3-37B0-473B-9627-931822586F85}"/>
    <dgm:cxn modelId="{DE46795E-B3BF-9B40-BEEB-2F6C8C5B2FF1}" srcId="{C0F1816D-64DB-4C64-9056-B44A6DF6E182}" destId="{2E6649F3-54B4-1F46-BE60-75D1F77E5C1F}" srcOrd="5" destOrd="0" parTransId="{72487491-F775-6C40-9B20-D22679C5ABDD}" sibTransId="{84B98628-305E-F540-927A-6948452391DA}"/>
    <dgm:cxn modelId="{70F95F69-1B9C-4ADA-9CB9-2D8BC3C4B98F}" srcId="{C0F1816D-64DB-4C64-9056-B44A6DF6E182}" destId="{9830B08F-993E-478F-80F2-05B54D1B483D}" srcOrd="2" destOrd="0" parTransId="{CA4FD805-F5A8-460A-A37C-8F62CAC49584}" sibTransId="{1B381BCB-1133-4CD3-AF8B-894E9685B185}"/>
    <dgm:cxn modelId="{8566C084-0329-45E8-BECC-A73C78746C48}" type="presOf" srcId="{9830B08F-993E-478F-80F2-05B54D1B483D}" destId="{CF8C6211-7C99-44BB-ADFC-83AEDFE0F8D6}" srcOrd="0" destOrd="0" presId="urn:microsoft.com/office/officeart/2018/2/layout/IconLabelList"/>
    <dgm:cxn modelId="{08BEF3AF-63BA-144C-9434-178931EDB6E4}" srcId="{C0F1816D-64DB-4C64-9056-B44A6DF6E182}" destId="{FDABBFA2-0941-084A-A305-EF9206FD8353}" srcOrd="4" destOrd="0" parTransId="{1E95750E-2AF5-E040-942F-50B9B65E64EA}" sibTransId="{802D12C3-DA01-8E48-A48E-B430E61300A0}"/>
    <dgm:cxn modelId="{B00644BD-7105-4D04-A354-CB17F3BAFC60}" srcId="{C0F1816D-64DB-4C64-9056-B44A6DF6E182}" destId="{6D564E07-0CFB-4017-A400-FFC2A70EEEC5}" srcOrd="0" destOrd="0" parTransId="{1DB4A573-0A3A-4431-8E92-A674A36A378A}" sibTransId="{C5EEDF50-E2FD-412E-B678-2D62A152E5B2}"/>
    <dgm:cxn modelId="{11A304C5-A207-564E-B43E-3DB691D4DF2A}" type="presOf" srcId="{2E6649F3-54B4-1F46-BE60-75D1F77E5C1F}" destId="{F860AED4-9283-3B42-A014-3F3A25CFE866}" srcOrd="0" destOrd="0" presId="urn:microsoft.com/office/officeart/2018/2/layout/IconLabelList"/>
    <dgm:cxn modelId="{3EE400C8-15F0-46ED-8EB1-0B34CB8E5F87}" type="presOf" srcId="{064F6853-AFBB-47EA-8B35-E84705E29A2A}" destId="{65608BB6-8B25-4052-AEE3-A9859F2A1207}" srcOrd="0" destOrd="0" presId="urn:microsoft.com/office/officeart/2018/2/layout/IconLabelList"/>
    <dgm:cxn modelId="{D7B6DFDE-1127-4A03-9F50-863486509138}" type="presOf" srcId="{AD0D2E6C-78FC-4FC3-A40D-B9DA5B69A678}" destId="{35B84977-1D76-4A2D-A158-D1E3F609BD66}" srcOrd="0" destOrd="0" presId="urn:microsoft.com/office/officeart/2018/2/layout/IconLabelList"/>
    <dgm:cxn modelId="{A5C473E1-0973-49A4-B39A-3565E3A7F25A}" srcId="{C0F1816D-64DB-4C64-9056-B44A6DF6E182}" destId="{B2F7F721-B4B1-4B55-AEA4-B6F4797DBC27}" srcOrd="3" destOrd="0" parTransId="{F5F4A0EA-C1CC-4B70-B96D-71DCAAD8E97B}" sibTransId="{78EB1573-D746-4457-907A-1FFFBEC51CE2}"/>
    <dgm:cxn modelId="{27FF45EE-CF86-4B68-8E83-F0F9CCCD0D70}" type="presOf" srcId="{E9CE7509-357B-42A0-8B6B-C927763179C6}" destId="{A65BB47F-874F-41F7-A347-A7E3A6E20A2A}" srcOrd="0" destOrd="0" presId="urn:microsoft.com/office/officeart/2018/2/layout/IconLabelList"/>
    <dgm:cxn modelId="{7B6D73F3-663C-4171-B0F0-EB11DC787567}" srcId="{C0F1816D-64DB-4C64-9056-B44A6DF6E182}" destId="{E9CE7509-357B-42A0-8B6B-C927763179C6}" srcOrd="7" destOrd="0" parTransId="{94A22517-96E0-4EC7-A3C2-8870A51A8377}" sibTransId="{2A4ED1C0-B9AD-4ED2-B9AA-49153179C3EA}"/>
    <dgm:cxn modelId="{7BDB8D52-9C6F-419C-B509-26D66D11A74F}" type="presParOf" srcId="{C6CFA021-A185-4B76-943B-CD4EB9DE4263}" destId="{4E21C4DD-B43F-4F97-9410-7273404AFF28}" srcOrd="0" destOrd="0" presId="urn:microsoft.com/office/officeart/2018/2/layout/IconLabelList"/>
    <dgm:cxn modelId="{5B108355-C37E-492B-8836-B47D8F39B9EF}" type="presParOf" srcId="{4E21C4DD-B43F-4F97-9410-7273404AFF28}" destId="{A6CBDCA7-F5D9-435E-95A7-B11154DA131F}" srcOrd="0" destOrd="0" presId="urn:microsoft.com/office/officeart/2018/2/layout/IconLabelList"/>
    <dgm:cxn modelId="{7140B165-2ED5-4C52-A68C-26709039BD35}" type="presParOf" srcId="{4E21C4DD-B43F-4F97-9410-7273404AFF28}" destId="{424494E6-01A3-4044-A585-A79FE793A9D3}" srcOrd="1" destOrd="0" presId="urn:microsoft.com/office/officeart/2018/2/layout/IconLabelList"/>
    <dgm:cxn modelId="{8518EC78-B9D3-41EC-AF8C-19E3B8249B88}" type="presParOf" srcId="{4E21C4DD-B43F-4F97-9410-7273404AFF28}" destId="{894D8E79-6018-4D41-8916-CCE7D7E779A4}" srcOrd="2" destOrd="0" presId="urn:microsoft.com/office/officeart/2018/2/layout/IconLabelList"/>
    <dgm:cxn modelId="{B1530E3F-4931-4BFF-BC7F-B9922EF359F8}" type="presParOf" srcId="{C6CFA021-A185-4B76-943B-CD4EB9DE4263}" destId="{D96A3548-3247-4FCA-AE28-D5ABAC0DC3DA}" srcOrd="1" destOrd="0" presId="urn:microsoft.com/office/officeart/2018/2/layout/IconLabelList"/>
    <dgm:cxn modelId="{9EE21040-10FD-47FE-A3F8-E2E93FF918CE}" type="presParOf" srcId="{C6CFA021-A185-4B76-943B-CD4EB9DE4263}" destId="{7E6A6B74-17F4-405A-BE9C-A61C92ADA50D}" srcOrd="2" destOrd="0" presId="urn:microsoft.com/office/officeart/2018/2/layout/IconLabelList"/>
    <dgm:cxn modelId="{563739C2-5CE2-47F5-A0B0-5148DD5485D3}" type="presParOf" srcId="{7E6A6B74-17F4-405A-BE9C-A61C92ADA50D}" destId="{5010C784-FC18-4EC6-9645-85E1EA13E553}" srcOrd="0" destOrd="0" presId="urn:microsoft.com/office/officeart/2018/2/layout/IconLabelList"/>
    <dgm:cxn modelId="{C129C571-F71B-4A0D-91A1-B476A8444C80}" type="presParOf" srcId="{7E6A6B74-17F4-405A-BE9C-A61C92ADA50D}" destId="{3B4A3E79-D901-4483-B26E-41D0542F7BAC}" srcOrd="1" destOrd="0" presId="urn:microsoft.com/office/officeart/2018/2/layout/IconLabelList"/>
    <dgm:cxn modelId="{52E294AD-5623-4937-8024-FBE1C110AAEB}" type="presParOf" srcId="{7E6A6B74-17F4-405A-BE9C-A61C92ADA50D}" destId="{65608BB6-8B25-4052-AEE3-A9859F2A1207}" srcOrd="2" destOrd="0" presId="urn:microsoft.com/office/officeart/2018/2/layout/IconLabelList"/>
    <dgm:cxn modelId="{CF68C88A-05BA-4BF5-AB3E-2CA05551D811}" type="presParOf" srcId="{C6CFA021-A185-4B76-943B-CD4EB9DE4263}" destId="{6195E433-9446-4C50-9929-D3106D6A66E9}" srcOrd="3" destOrd="0" presId="urn:microsoft.com/office/officeart/2018/2/layout/IconLabelList"/>
    <dgm:cxn modelId="{2ED069AE-18A7-48DC-A6B0-62E09DAE0107}" type="presParOf" srcId="{C6CFA021-A185-4B76-943B-CD4EB9DE4263}" destId="{5B8D80E3-892F-4D78-94DD-C00422B0C66A}" srcOrd="4" destOrd="0" presId="urn:microsoft.com/office/officeart/2018/2/layout/IconLabelList"/>
    <dgm:cxn modelId="{335F475B-9B97-4134-A439-C4DCBDCB1ADD}" type="presParOf" srcId="{5B8D80E3-892F-4D78-94DD-C00422B0C66A}" destId="{03D96AD7-D03D-4743-AFE3-49929478A8E0}" srcOrd="0" destOrd="0" presId="urn:microsoft.com/office/officeart/2018/2/layout/IconLabelList"/>
    <dgm:cxn modelId="{2879FBB4-C95A-428C-A21E-1E7D6176FD55}" type="presParOf" srcId="{5B8D80E3-892F-4D78-94DD-C00422B0C66A}" destId="{62FC9FAE-E4C0-42A6-A5E9-01BB03FCB4E5}" srcOrd="1" destOrd="0" presId="urn:microsoft.com/office/officeart/2018/2/layout/IconLabelList"/>
    <dgm:cxn modelId="{32DE4E19-1A37-405A-8852-D0613A8C73B0}" type="presParOf" srcId="{5B8D80E3-892F-4D78-94DD-C00422B0C66A}" destId="{CF8C6211-7C99-44BB-ADFC-83AEDFE0F8D6}" srcOrd="2" destOrd="0" presId="urn:microsoft.com/office/officeart/2018/2/layout/IconLabelList"/>
    <dgm:cxn modelId="{ED997231-324E-4E95-BB67-92A220866AB7}" type="presParOf" srcId="{C6CFA021-A185-4B76-943B-CD4EB9DE4263}" destId="{D84D434B-18C8-43EF-99FA-E2D44E95649F}" srcOrd="5" destOrd="0" presId="urn:microsoft.com/office/officeart/2018/2/layout/IconLabelList"/>
    <dgm:cxn modelId="{034F5DD2-16D5-43BC-B150-8D9A4F1BDC86}" type="presParOf" srcId="{C6CFA021-A185-4B76-943B-CD4EB9DE4263}" destId="{1E82BC91-6140-4C43-A1CB-1E77C04D5CAB}" srcOrd="6" destOrd="0" presId="urn:microsoft.com/office/officeart/2018/2/layout/IconLabelList"/>
    <dgm:cxn modelId="{2496C9EA-254E-4AB9-B316-51837844A5A6}" type="presParOf" srcId="{1E82BC91-6140-4C43-A1CB-1E77C04D5CAB}" destId="{D2EDF397-23D1-4714-B8DD-723FB4549B1C}" srcOrd="0" destOrd="0" presId="urn:microsoft.com/office/officeart/2018/2/layout/IconLabelList"/>
    <dgm:cxn modelId="{EB009198-D5C5-486A-BAC9-14BF6242AA10}" type="presParOf" srcId="{1E82BC91-6140-4C43-A1CB-1E77C04D5CAB}" destId="{B2BB893A-CBB8-4F26-9186-678E9FDE3399}" srcOrd="1" destOrd="0" presId="urn:microsoft.com/office/officeart/2018/2/layout/IconLabelList"/>
    <dgm:cxn modelId="{93C9F2D3-7DCA-4A7A-9072-652A30B643F9}" type="presParOf" srcId="{1E82BC91-6140-4C43-A1CB-1E77C04D5CAB}" destId="{1FA1EEA0-18E8-4246-830B-B3C3B90C574C}" srcOrd="2" destOrd="0" presId="urn:microsoft.com/office/officeart/2018/2/layout/IconLabelList"/>
    <dgm:cxn modelId="{473F1124-B801-4CBE-B57D-4119A6EB86C9}" type="presParOf" srcId="{C6CFA021-A185-4B76-943B-CD4EB9DE4263}" destId="{C19902A7-4C88-46DE-9F6A-43EED77FC7BB}" srcOrd="7" destOrd="0" presId="urn:microsoft.com/office/officeart/2018/2/layout/IconLabelList"/>
    <dgm:cxn modelId="{0B851A52-BDAB-674D-94A9-512B5D6EF9E2}" type="presParOf" srcId="{C6CFA021-A185-4B76-943B-CD4EB9DE4263}" destId="{58E09B49-EB47-F647-BDA8-0F18C0B5FEE7}" srcOrd="8" destOrd="0" presId="urn:microsoft.com/office/officeart/2018/2/layout/IconLabelList"/>
    <dgm:cxn modelId="{63B329DC-B2C4-284F-9EFA-73E26C91DF30}" type="presParOf" srcId="{58E09B49-EB47-F647-BDA8-0F18C0B5FEE7}" destId="{6B79DBC4-B580-6446-990B-D5291DD7DD1B}" srcOrd="0" destOrd="0" presId="urn:microsoft.com/office/officeart/2018/2/layout/IconLabelList"/>
    <dgm:cxn modelId="{2D9DE087-141D-6742-B6EC-F948FBB4D5BC}" type="presParOf" srcId="{58E09B49-EB47-F647-BDA8-0F18C0B5FEE7}" destId="{B548A10F-C396-DF45-A069-115E5746B9BD}" srcOrd="1" destOrd="0" presId="urn:microsoft.com/office/officeart/2018/2/layout/IconLabelList"/>
    <dgm:cxn modelId="{051B0EDD-4EB7-AB4C-BE65-14047C395327}" type="presParOf" srcId="{58E09B49-EB47-F647-BDA8-0F18C0B5FEE7}" destId="{49B9B9D8-950B-714F-9D6D-9DCA1F7FD837}" srcOrd="2" destOrd="0" presId="urn:microsoft.com/office/officeart/2018/2/layout/IconLabelList"/>
    <dgm:cxn modelId="{22C47857-69AD-D642-95F6-6280A40A6B31}" type="presParOf" srcId="{C6CFA021-A185-4B76-943B-CD4EB9DE4263}" destId="{48133CDD-5059-8E4D-B605-EC9246113F17}" srcOrd="9" destOrd="0" presId="urn:microsoft.com/office/officeart/2018/2/layout/IconLabelList"/>
    <dgm:cxn modelId="{9A868FB8-E668-1442-8FC0-A3E2780E9449}" type="presParOf" srcId="{C6CFA021-A185-4B76-943B-CD4EB9DE4263}" destId="{A18742CC-42D4-674C-979A-B34E728AF32B}" srcOrd="10" destOrd="0" presId="urn:microsoft.com/office/officeart/2018/2/layout/IconLabelList"/>
    <dgm:cxn modelId="{4F4761D3-1CD4-F242-B38F-D8381EFA228C}" type="presParOf" srcId="{A18742CC-42D4-674C-979A-B34E728AF32B}" destId="{EB8E0635-1F0F-254C-B553-6CBAE1939CEA}" srcOrd="0" destOrd="0" presId="urn:microsoft.com/office/officeart/2018/2/layout/IconLabelList"/>
    <dgm:cxn modelId="{1E9A1AC1-4222-D64E-BC98-8F07F0C131FD}" type="presParOf" srcId="{A18742CC-42D4-674C-979A-B34E728AF32B}" destId="{C4A29E9A-1CBD-1540-8A96-333DDAE56931}" srcOrd="1" destOrd="0" presId="urn:microsoft.com/office/officeart/2018/2/layout/IconLabelList"/>
    <dgm:cxn modelId="{7EC92A7A-E2FA-E74C-B1ED-37C4A1374A3D}" type="presParOf" srcId="{A18742CC-42D4-674C-979A-B34E728AF32B}" destId="{F860AED4-9283-3B42-A014-3F3A25CFE866}" srcOrd="2" destOrd="0" presId="urn:microsoft.com/office/officeart/2018/2/layout/IconLabelList"/>
    <dgm:cxn modelId="{F2617C17-6F5D-E44C-A224-0041424B5B60}" type="presParOf" srcId="{C6CFA021-A185-4B76-943B-CD4EB9DE4263}" destId="{8A71B3D4-30B7-B040-9062-E1576C5291A1}" srcOrd="11" destOrd="0" presId="urn:microsoft.com/office/officeart/2018/2/layout/IconLabelList"/>
    <dgm:cxn modelId="{879E289D-8DBB-4686-A267-76AD8B52249E}" type="presParOf" srcId="{C6CFA021-A185-4B76-943B-CD4EB9DE4263}" destId="{45B3DFCA-3017-44F6-803D-5FC0C436D2A6}" srcOrd="12" destOrd="0" presId="urn:microsoft.com/office/officeart/2018/2/layout/IconLabelList"/>
    <dgm:cxn modelId="{6B9A0F4E-1EB1-4618-99A7-B98CADCA3F87}" type="presParOf" srcId="{45B3DFCA-3017-44F6-803D-5FC0C436D2A6}" destId="{E6354E20-255C-4FAD-8115-B607C909AB46}" srcOrd="0" destOrd="0" presId="urn:microsoft.com/office/officeart/2018/2/layout/IconLabelList"/>
    <dgm:cxn modelId="{A38A62B6-0C6C-45F5-922F-6411F2F94E21}" type="presParOf" srcId="{45B3DFCA-3017-44F6-803D-5FC0C436D2A6}" destId="{B0C0AF59-D6A9-4B7E-9BA0-2A365E986E63}" srcOrd="1" destOrd="0" presId="urn:microsoft.com/office/officeart/2018/2/layout/IconLabelList"/>
    <dgm:cxn modelId="{197316B8-521D-4FD3-9133-132ADB4CC2D8}" type="presParOf" srcId="{45B3DFCA-3017-44F6-803D-5FC0C436D2A6}" destId="{35B84977-1D76-4A2D-A158-D1E3F609BD66}" srcOrd="2" destOrd="0" presId="urn:microsoft.com/office/officeart/2018/2/layout/IconLabelList"/>
    <dgm:cxn modelId="{022A350E-E44D-4843-807F-D7F9750D5D3C}" type="presParOf" srcId="{C6CFA021-A185-4B76-943B-CD4EB9DE4263}" destId="{46B3898E-31B9-4A5E-96BE-4E4CEF2EF345}" srcOrd="13" destOrd="0" presId="urn:microsoft.com/office/officeart/2018/2/layout/IconLabelList"/>
    <dgm:cxn modelId="{85E65F4B-1601-4CAD-B5A5-12A9DB84CEA8}" type="presParOf" srcId="{C6CFA021-A185-4B76-943B-CD4EB9DE4263}" destId="{CE1081FF-CCB5-4F6A-BB82-51360D524ED6}" srcOrd="14" destOrd="0" presId="urn:microsoft.com/office/officeart/2018/2/layout/IconLabelList"/>
    <dgm:cxn modelId="{74FF86E2-BF48-4A35-8ED2-F184A0989C3C}" type="presParOf" srcId="{CE1081FF-CCB5-4F6A-BB82-51360D524ED6}" destId="{C92AB00C-54FD-4FAD-803E-B4CFAD435DFD}" srcOrd="0" destOrd="0" presId="urn:microsoft.com/office/officeart/2018/2/layout/IconLabelList"/>
    <dgm:cxn modelId="{9483CFE6-9426-42AF-BEF1-362988433A11}" type="presParOf" srcId="{CE1081FF-CCB5-4F6A-BB82-51360D524ED6}" destId="{2073B76D-BF20-4FAF-9574-FB4321B3CF9B}" srcOrd="1" destOrd="0" presId="urn:microsoft.com/office/officeart/2018/2/layout/IconLabelList"/>
    <dgm:cxn modelId="{A08E5E55-9520-4545-B859-4A03B488F284}" type="presParOf" srcId="{CE1081FF-CCB5-4F6A-BB82-51360D524ED6}" destId="{A65BB47F-874F-41F7-A347-A7E3A6E20A2A}" srcOrd="2" destOrd="0" presId="urn:microsoft.com/office/officeart/2018/2/layout/IconLabelList"/>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CBDCA7-F5D9-435E-95A7-B11154DA131F}">
      <dsp:nvSpPr>
        <dsp:cNvPr id="0" name=""/>
        <dsp:cNvSpPr/>
      </dsp:nvSpPr>
      <dsp:spPr>
        <a:xfrm>
          <a:off x="792831" y="368092"/>
          <a:ext cx="684228" cy="6842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894D8E79-6018-4D41-8916-CCE7D7E779A4}">
      <dsp:nvSpPr>
        <dsp:cNvPr id="0" name=""/>
        <dsp:cNvSpPr/>
      </dsp:nvSpPr>
      <dsp:spPr>
        <a:xfrm>
          <a:off x="374692" y="1304673"/>
          <a:ext cx="1520507" cy="60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t>Executive Summary</a:t>
          </a:r>
        </a:p>
      </dsp:txBody>
      <dsp:txXfrm>
        <a:off x="374692" y="1304673"/>
        <a:ext cx="1520507" cy="608203"/>
      </dsp:txXfrm>
    </dsp:sp>
    <dsp:sp modelId="{5010C784-FC18-4EC6-9645-85E1EA13E553}">
      <dsp:nvSpPr>
        <dsp:cNvPr id="0" name=""/>
        <dsp:cNvSpPr/>
      </dsp:nvSpPr>
      <dsp:spPr>
        <a:xfrm>
          <a:off x="2579428" y="368092"/>
          <a:ext cx="684228" cy="6842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65608BB6-8B25-4052-AEE3-A9859F2A1207}">
      <dsp:nvSpPr>
        <dsp:cNvPr id="0" name=""/>
        <dsp:cNvSpPr/>
      </dsp:nvSpPr>
      <dsp:spPr>
        <a:xfrm>
          <a:off x="2161288" y="1304673"/>
          <a:ext cx="1520507" cy="60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a:t>Introduction</a:t>
          </a:r>
        </a:p>
      </dsp:txBody>
      <dsp:txXfrm>
        <a:off x="2161288" y="1304673"/>
        <a:ext cx="1520507" cy="608203"/>
      </dsp:txXfrm>
    </dsp:sp>
    <dsp:sp modelId="{03D96AD7-D03D-4743-AFE3-49929478A8E0}">
      <dsp:nvSpPr>
        <dsp:cNvPr id="0" name=""/>
        <dsp:cNvSpPr/>
      </dsp:nvSpPr>
      <dsp:spPr>
        <a:xfrm>
          <a:off x="4366025" y="368092"/>
          <a:ext cx="684228" cy="684228"/>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CF8C6211-7C99-44BB-ADFC-83AEDFE0F8D6}">
      <dsp:nvSpPr>
        <dsp:cNvPr id="0" name=""/>
        <dsp:cNvSpPr/>
      </dsp:nvSpPr>
      <dsp:spPr>
        <a:xfrm>
          <a:off x="3947885" y="1304673"/>
          <a:ext cx="1520507" cy="60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t>Methodology</a:t>
          </a:r>
        </a:p>
      </dsp:txBody>
      <dsp:txXfrm>
        <a:off x="3947885" y="1304673"/>
        <a:ext cx="1520507" cy="608203"/>
      </dsp:txXfrm>
    </dsp:sp>
    <dsp:sp modelId="{D2EDF397-23D1-4714-B8DD-723FB4549B1C}">
      <dsp:nvSpPr>
        <dsp:cNvPr id="0" name=""/>
        <dsp:cNvSpPr/>
      </dsp:nvSpPr>
      <dsp:spPr>
        <a:xfrm>
          <a:off x="6152621" y="368092"/>
          <a:ext cx="684228" cy="684228"/>
        </a:xfrm>
        <a:prstGeom prst="rect">
          <a:avLst/>
        </a:prstGeom>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1FA1EEA0-18E8-4246-830B-B3C3B90C574C}">
      <dsp:nvSpPr>
        <dsp:cNvPr id="0" name=""/>
        <dsp:cNvSpPr/>
      </dsp:nvSpPr>
      <dsp:spPr>
        <a:xfrm>
          <a:off x="5734482" y="1304673"/>
          <a:ext cx="1520507" cy="60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t>Exploratory Data Analysis</a:t>
          </a:r>
        </a:p>
      </dsp:txBody>
      <dsp:txXfrm>
        <a:off x="5734482" y="1304673"/>
        <a:ext cx="1520507" cy="608203"/>
      </dsp:txXfrm>
    </dsp:sp>
    <dsp:sp modelId="{6B79DBC4-B580-6446-990B-D5291DD7DD1B}">
      <dsp:nvSpPr>
        <dsp:cNvPr id="0" name=""/>
        <dsp:cNvSpPr/>
      </dsp:nvSpPr>
      <dsp:spPr>
        <a:xfrm>
          <a:off x="792831" y="2293003"/>
          <a:ext cx="684228" cy="684228"/>
        </a:xfrm>
        <a:prstGeom prst="rect">
          <a:avLst/>
        </a:prstGeom>
        <a:blipFill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49B9B9D8-950B-714F-9D6D-9DCA1F7FD837}">
      <dsp:nvSpPr>
        <dsp:cNvPr id="0" name=""/>
        <dsp:cNvSpPr/>
      </dsp:nvSpPr>
      <dsp:spPr>
        <a:xfrm>
          <a:off x="374692" y="3229584"/>
          <a:ext cx="1520507" cy="60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t>Dashboard</a:t>
          </a:r>
        </a:p>
      </dsp:txBody>
      <dsp:txXfrm>
        <a:off x="374692" y="3229584"/>
        <a:ext cx="1520507" cy="608203"/>
      </dsp:txXfrm>
    </dsp:sp>
    <dsp:sp modelId="{EB8E0635-1F0F-254C-B553-6CBAE1939CEA}">
      <dsp:nvSpPr>
        <dsp:cNvPr id="0" name=""/>
        <dsp:cNvSpPr/>
      </dsp:nvSpPr>
      <dsp:spPr>
        <a:xfrm>
          <a:off x="2579428" y="2293003"/>
          <a:ext cx="684228" cy="684228"/>
        </a:xfrm>
        <a:prstGeom prst="rect">
          <a:avLst/>
        </a:prstGeom>
        <a:blipFill rotWithShape="1">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27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F860AED4-9283-3B42-A014-3F3A25CFE866}">
      <dsp:nvSpPr>
        <dsp:cNvPr id="0" name=""/>
        <dsp:cNvSpPr/>
      </dsp:nvSpPr>
      <dsp:spPr>
        <a:xfrm>
          <a:off x="2161288" y="3229584"/>
          <a:ext cx="1520507" cy="60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t>Predictive Analysis</a:t>
          </a:r>
        </a:p>
      </dsp:txBody>
      <dsp:txXfrm>
        <a:off x="2161288" y="3229584"/>
        <a:ext cx="1520507" cy="608203"/>
      </dsp:txXfrm>
    </dsp:sp>
    <dsp:sp modelId="{E6354E20-255C-4FAD-8115-B607C909AB46}">
      <dsp:nvSpPr>
        <dsp:cNvPr id="0" name=""/>
        <dsp:cNvSpPr/>
      </dsp:nvSpPr>
      <dsp:spPr>
        <a:xfrm>
          <a:off x="4366025" y="2293003"/>
          <a:ext cx="684228" cy="684228"/>
        </a:xfrm>
        <a:prstGeom prst="rect">
          <a:avLst/>
        </a:prstGeom>
        <a:blipFill rotWithShape="1">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w="127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35B84977-1D76-4A2D-A158-D1E3F609BD66}">
      <dsp:nvSpPr>
        <dsp:cNvPr id="0" name=""/>
        <dsp:cNvSpPr/>
      </dsp:nvSpPr>
      <dsp:spPr>
        <a:xfrm>
          <a:off x="3947885" y="3229584"/>
          <a:ext cx="1520507" cy="60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t>Conclusion</a:t>
          </a:r>
        </a:p>
      </dsp:txBody>
      <dsp:txXfrm>
        <a:off x="3947885" y="3229584"/>
        <a:ext cx="1520507" cy="608203"/>
      </dsp:txXfrm>
    </dsp:sp>
    <dsp:sp modelId="{C92AB00C-54FD-4FAD-803E-B4CFAD435DFD}">
      <dsp:nvSpPr>
        <dsp:cNvPr id="0" name=""/>
        <dsp:cNvSpPr/>
      </dsp:nvSpPr>
      <dsp:spPr>
        <a:xfrm>
          <a:off x="6152621" y="2293003"/>
          <a:ext cx="684228" cy="684228"/>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A65BB47F-874F-41F7-A347-A7E3A6E20A2A}">
      <dsp:nvSpPr>
        <dsp:cNvPr id="0" name=""/>
        <dsp:cNvSpPr/>
      </dsp:nvSpPr>
      <dsp:spPr>
        <a:xfrm>
          <a:off x="5734482" y="3229584"/>
          <a:ext cx="1520507" cy="60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t>Appendix</a:t>
          </a:r>
        </a:p>
      </dsp:txBody>
      <dsp:txXfrm>
        <a:off x="5734482" y="3229584"/>
        <a:ext cx="1520507" cy="608203"/>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2"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en-US" sz="1800" b="0" strike="noStrike" spc="-1">
                <a:solidFill>
                  <a:srgbClr val="000000"/>
                </a:solidFill>
                <a:latin typeface="Calibri"/>
              </a:rPr>
              <a:t>Click to move the slide</a:t>
            </a:r>
          </a:p>
        </p:txBody>
      </p:sp>
      <p:sp>
        <p:nvSpPr>
          <p:cNvPr id="243"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pPr marL="216000" indent="0">
              <a:buNone/>
            </a:pPr>
            <a:r>
              <a:rPr lang="en-IN" sz="2000" b="0" strike="noStrike" spc="-1">
                <a:solidFill>
                  <a:srgbClr val="000000"/>
                </a:solidFill>
                <a:latin typeface="Arial"/>
              </a:rPr>
              <a:t>Click to edit the notes format</a:t>
            </a:r>
          </a:p>
        </p:txBody>
      </p:sp>
      <p:sp>
        <p:nvSpPr>
          <p:cNvPr id="244"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pPr indent="0">
              <a:buNone/>
            </a:pPr>
            <a:r>
              <a:rPr lang="en-IN" sz="1400" b="0" strike="noStrike" spc="-1">
                <a:solidFill>
                  <a:srgbClr val="000000"/>
                </a:solidFill>
                <a:latin typeface="Times New Roman"/>
              </a:rPr>
              <a:t>&lt;header&gt;</a:t>
            </a:r>
          </a:p>
        </p:txBody>
      </p:sp>
      <p:sp>
        <p:nvSpPr>
          <p:cNvPr id="245" name="PlaceHolder 4"/>
          <p:cNvSpPr>
            <a:spLocks noGrp="1"/>
          </p:cNvSpPr>
          <p:nvPr>
            <p:ph type="dt" idx="13"/>
          </p:nvPr>
        </p:nvSpPr>
        <p:spPr>
          <a:xfrm>
            <a:off x="4278960" y="0"/>
            <a:ext cx="3280680" cy="534240"/>
          </a:xfrm>
          <a:prstGeom prst="rect">
            <a:avLst/>
          </a:prstGeom>
          <a:noFill/>
          <a:ln w="0">
            <a:noFill/>
          </a:ln>
        </p:spPr>
        <p:txBody>
          <a:bodyPr lIns="0" tIns="0" rIns="0" bIns="0" anchor="t">
            <a:noAutofit/>
          </a:bodyPr>
          <a:lstStyle>
            <a:lvl1pPr indent="0" algn="r">
              <a:buNone/>
              <a:defRPr lang="en-IN" sz="1400" b="0" strike="noStrike" spc="-1">
                <a:solidFill>
                  <a:srgbClr val="000000"/>
                </a:solidFill>
                <a:latin typeface="Times New Roman"/>
              </a:defRPr>
            </a:lvl1pPr>
          </a:lstStyle>
          <a:p>
            <a:pPr indent="0" algn="r">
              <a:buNone/>
            </a:pPr>
            <a:r>
              <a:rPr lang="en-IN" sz="1400" b="0" strike="noStrike" spc="-1">
                <a:solidFill>
                  <a:srgbClr val="000000"/>
                </a:solidFill>
                <a:latin typeface="Times New Roman"/>
              </a:rPr>
              <a:t>&lt;date/time&gt;</a:t>
            </a:r>
          </a:p>
        </p:txBody>
      </p:sp>
      <p:sp>
        <p:nvSpPr>
          <p:cNvPr id="246" name="PlaceHolder 5"/>
          <p:cNvSpPr>
            <a:spLocks noGrp="1"/>
          </p:cNvSpPr>
          <p:nvPr>
            <p:ph type="ftr" idx="14"/>
          </p:nvPr>
        </p:nvSpPr>
        <p:spPr>
          <a:xfrm>
            <a:off x="0" y="10157400"/>
            <a:ext cx="3280680" cy="534240"/>
          </a:xfrm>
          <a:prstGeom prst="rect">
            <a:avLst/>
          </a:prstGeom>
          <a:noFill/>
          <a:ln w="0">
            <a:noFill/>
          </a:ln>
        </p:spPr>
        <p:txBody>
          <a:bodyPr lIns="0" tIns="0" rIns="0" bIns="0" anchor="b">
            <a:noAutofit/>
          </a:bodyPr>
          <a:lstStyle>
            <a:lvl1pPr indent="0">
              <a:buNone/>
              <a:defRPr lang="en-IN" sz="1400" b="0" strike="noStrike" spc="-1">
                <a:solidFill>
                  <a:srgbClr val="000000"/>
                </a:solidFill>
                <a:latin typeface="Times New Roman"/>
              </a:defRPr>
            </a:lvl1pPr>
          </a:lstStyle>
          <a:p>
            <a:pPr indent="0">
              <a:buNone/>
            </a:pPr>
            <a:r>
              <a:rPr lang="en-IN" sz="1400" b="0" strike="noStrike" spc="-1">
                <a:solidFill>
                  <a:srgbClr val="000000"/>
                </a:solidFill>
                <a:latin typeface="Times New Roman"/>
              </a:rPr>
              <a:t>&lt;footer&gt;</a:t>
            </a:r>
          </a:p>
        </p:txBody>
      </p:sp>
      <p:sp>
        <p:nvSpPr>
          <p:cNvPr id="247" name="PlaceHolder 6"/>
          <p:cNvSpPr>
            <a:spLocks noGrp="1"/>
          </p:cNvSpPr>
          <p:nvPr>
            <p:ph type="sldNum" idx="15"/>
          </p:nvPr>
        </p:nvSpPr>
        <p:spPr>
          <a:xfrm>
            <a:off x="4278960" y="10157400"/>
            <a:ext cx="3280680" cy="534240"/>
          </a:xfrm>
          <a:prstGeom prst="rect">
            <a:avLst/>
          </a:prstGeom>
          <a:noFill/>
          <a:ln w="0">
            <a:noFill/>
          </a:ln>
        </p:spPr>
        <p:txBody>
          <a:bodyPr lIns="0" tIns="0" rIns="0" bIns="0" anchor="b">
            <a:noAutofit/>
          </a:bodyPr>
          <a:lstStyle>
            <a:lvl1pPr indent="0" algn="r">
              <a:buNone/>
              <a:defRPr lang="en-IN" sz="1400" b="0" strike="noStrike" spc="-1">
                <a:solidFill>
                  <a:srgbClr val="000000"/>
                </a:solidFill>
                <a:latin typeface="Times New Roman"/>
              </a:defRPr>
            </a:lvl1pPr>
          </a:lstStyle>
          <a:p>
            <a:pPr indent="0" algn="r">
              <a:buNone/>
            </a:pPr>
            <a:fld id="{09547B2F-91E7-41EC-9C1C-955CF62AE5A3}" type="slidenum">
              <a:rPr lang="en-IN" sz="1400" b="0" strike="noStrike" spc="-1">
                <a:solidFill>
                  <a:srgbClr val="000000"/>
                </a:solidFill>
                <a:latin typeface="Times New Roman"/>
              </a:rPr>
              <a:t>‹#›</a:t>
            </a:fld>
            <a:endParaRPr lang="en-IN"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PlaceHolder 1"/>
          <p:cNvSpPr>
            <a:spLocks noGrp="1" noRot="1" noChangeAspect="1"/>
          </p:cNvSpPr>
          <p:nvPr>
            <p:ph type="sldImg"/>
          </p:nvPr>
        </p:nvSpPr>
        <p:spPr>
          <a:xfrm>
            <a:off x="685800" y="1143000"/>
            <a:ext cx="5486400" cy="3086100"/>
          </a:xfrm>
          <a:prstGeom prst="rect">
            <a:avLst/>
          </a:prstGeom>
          <a:ln w="0">
            <a:noFill/>
          </a:ln>
        </p:spPr>
      </p:sp>
      <p:sp>
        <p:nvSpPr>
          <p:cNvPr id="477"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buNone/>
            </a:pPr>
            <a:endParaRPr lang="en-IN" sz="1800" b="0" strike="noStrike" spc="-1">
              <a:solidFill>
                <a:srgbClr val="000000"/>
              </a:solidFill>
              <a:latin typeface="Arial"/>
            </a:endParaRPr>
          </a:p>
        </p:txBody>
      </p:sp>
      <p:sp>
        <p:nvSpPr>
          <p:cNvPr id="478" name="PlaceHolder 3"/>
          <p:cNvSpPr>
            <a:spLocks noGrp="1"/>
          </p:cNvSpPr>
          <p:nvPr>
            <p:ph type="sldNum" idx="20"/>
          </p:nvPr>
        </p:nvSpPr>
        <p:spPr>
          <a:xfrm>
            <a:off x="3884760" y="8685360"/>
            <a:ext cx="2971440" cy="458280"/>
          </a:xfrm>
          <a:prstGeom prst="rect">
            <a:avLst/>
          </a:prstGeom>
          <a:noFill/>
          <a:ln w="0">
            <a:noFill/>
          </a:ln>
        </p:spPr>
        <p:txBody>
          <a:bodyPr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F95BB35A-EC25-48B7-AD7F-4D876A1F4242}" type="slidenum">
              <a:rPr lang="en-US" sz="1200" b="0" strike="noStrike" spc="-1">
                <a:solidFill>
                  <a:srgbClr val="000000"/>
                </a:solidFill>
                <a:latin typeface="Times New Roman"/>
              </a:rPr>
              <a:t>2</a:t>
            </a:fld>
            <a:endParaRPr lang="en-IN" sz="1200" b="0" strike="noStrike" spc="-1">
              <a:solidFill>
                <a:srgbClr val="000000"/>
              </a:solidFill>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PlaceHolder 1"/>
          <p:cNvSpPr>
            <a:spLocks noGrp="1" noRot="1" noChangeAspect="1"/>
          </p:cNvSpPr>
          <p:nvPr>
            <p:ph type="sldImg"/>
          </p:nvPr>
        </p:nvSpPr>
        <p:spPr>
          <a:xfrm>
            <a:off x="685800" y="1143000"/>
            <a:ext cx="5486400" cy="3086100"/>
          </a:xfrm>
          <a:prstGeom prst="rect">
            <a:avLst/>
          </a:prstGeom>
          <a:ln w="0">
            <a:noFill/>
          </a:ln>
        </p:spPr>
      </p:sp>
      <p:sp>
        <p:nvSpPr>
          <p:cNvPr id="504"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buNone/>
            </a:pPr>
            <a:endParaRPr lang="en-IN" sz="1800" b="0" strike="noStrike" spc="-1">
              <a:solidFill>
                <a:srgbClr val="000000"/>
              </a:solidFill>
              <a:latin typeface="Arial"/>
            </a:endParaRPr>
          </a:p>
        </p:txBody>
      </p:sp>
      <p:sp>
        <p:nvSpPr>
          <p:cNvPr id="505" name="PlaceHolder 3"/>
          <p:cNvSpPr>
            <a:spLocks noGrp="1"/>
          </p:cNvSpPr>
          <p:nvPr>
            <p:ph type="sldNum" idx="29"/>
          </p:nvPr>
        </p:nvSpPr>
        <p:spPr>
          <a:xfrm>
            <a:off x="3884760" y="8685360"/>
            <a:ext cx="2971440" cy="458280"/>
          </a:xfrm>
          <a:prstGeom prst="rect">
            <a:avLst/>
          </a:prstGeom>
          <a:noFill/>
          <a:ln w="0">
            <a:noFill/>
          </a:ln>
        </p:spPr>
        <p:txBody>
          <a:bodyPr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9A316534-3D97-4EDF-9706-8798F77E300C}" type="slidenum">
              <a:rPr lang="en-US" sz="1200" b="0" strike="noStrike" spc="-1">
                <a:solidFill>
                  <a:srgbClr val="000000"/>
                </a:solidFill>
                <a:latin typeface="Times New Roman"/>
              </a:rPr>
              <a:t>48</a:t>
            </a:fld>
            <a:endParaRPr lang="en-IN" sz="1200" b="0" strike="noStrike" spc="-1">
              <a:solidFill>
                <a:srgbClr val="000000"/>
              </a:solidFill>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PlaceHolder 1"/>
          <p:cNvSpPr>
            <a:spLocks noGrp="1" noRot="1" noChangeAspect="1"/>
          </p:cNvSpPr>
          <p:nvPr>
            <p:ph type="sldImg"/>
          </p:nvPr>
        </p:nvSpPr>
        <p:spPr>
          <a:xfrm>
            <a:off x="685800" y="1143000"/>
            <a:ext cx="5486400" cy="3086100"/>
          </a:xfrm>
          <a:prstGeom prst="rect">
            <a:avLst/>
          </a:prstGeom>
          <a:ln w="0">
            <a:noFill/>
          </a:ln>
        </p:spPr>
      </p:sp>
      <p:sp>
        <p:nvSpPr>
          <p:cNvPr id="480"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buNone/>
            </a:pPr>
            <a:endParaRPr lang="en-IN" sz="1800" b="0" strike="noStrike" spc="-1">
              <a:solidFill>
                <a:srgbClr val="000000"/>
              </a:solidFill>
              <a:latin typeface="Arial"/>
            </a:endParaRPr>
          </a:p>
        </p:txBody>
      </p:sp>
      <p:sp>
        <p:nvSpPr>
          <p:cNvPr id="481" name="PlaceHolder 3"/>
          <p:cNvSpPr>
            <a:spLocks noGrp="1"/>
          </p:cNvSpPr>
          <p:nvPr>
            <p:ph type="sldNum" idx="21"/>
          </p:nvPr>
        </p:nvSpPr>
        <p:spPr>
          <a:xfrm>
            <a:off x="3884760" y="8685360"/>
            <a:ext cx="2971440" cy="458280"/>
          </a:xfrm>
          <a:prstGeom prst="rect">
            <a:avLst/>
          </a:prstGeom>
          <a:noFill/>
          <a:ln w="0">
            <a:noFill/>
          </a:ln>
        </p:spPr>
        <p:txBody>
          <a:bodyPr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1C910D18-EF4A-43B2-8C48-3DD3DB85A9A9}" type="slidenum">
              <a:rPr lang="en-US" sz="1200" b="0" strike="noStrike" spc="-1">
                <a:solidFill>
                  <a:srgbClr val="000000"/>
                </a:solidFill>
                <a:latin typeface="Times New Roman"/>
              </a:rPr>
              <a:t>6</a:t>
            </a:fld>
            <a:endParaRPr lang="en-IN" sz="1200" b="0" strike="noStrike" spc="-1">
              <a:solidFill>
                <a:srgbClr val="000000"/>
              </a:solidFill>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PlaceHolder 1"/>
          <p:cNvSpPr>
            <a:spLocks noGrp="1" noRot="1" noChangeAspect="1"/>
          </p:cNvSpPr>
          <p:nvPr>
            <p:ph type="sldImg"/>
          </p:nvPr>
        </p:nvSpPr>
        <p:spPr>
          <a:xfrm>
            <a:off x="685800" y="1143000"/>
            <a:ext cx="5486400" cy="3086100"/>
          </a:xfrm>
          <a:prstGeom prst="rect">
            <a:avLst/>
          </a:prstGeom>
          <a:ln w="0">
            <a:noFill/>
          </a:ln>
        </p:spPr>
      </p:sp>
      <p:sp>
        <p:nvSpPr>
          <p:cNvPr id="483"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171360" indent="-171360">
              <a:lnSpc>
                <a:spcPct val="100000"/>
              </a:lnSpc>
              <a:buClr>
                <a:srgbClr val="000000"/>
              </a:buClr>
              <a:buFont typeface="OpenSymbol"/>
              <a:buChar char="-"/>
            </a:pPr>
            <a:r>
              <a:rPr lang="en-US" sz="2000" b="0" strike="noStrike" spc="-1">
                <a:solidFill>
                  <a:srgbClr val="000000"/>
                </a:solidFill>
                <a:latin typeface="Arial"/>
              </a:rPr>
              <a:t>Data scaping process</a:t>
            </a:r>
            <a:endParaRPr lang="en-IN" sz="2000" b="0" strike="noStrike" spc="-1">
              <a:solidFill>
                <a:srgbClr val="000000"/>
              </a:solidFill>
              <a:latin typeface="Arial"/>
            </a:endParaRPr>
          </a:p>
          <a:p>
            <a:pPr marL="171360" indent="-171360">
              <a:lnSpc>
                <a:spcPct val="100000"/>
              </a:lnSpc>
              <a:buClr>
                <a:srgbClr val="000000"/>
              </a:buClr>
              <a:buFont typeface="OpenSymbol"/>
              <a:buChar char="-"/>
            </a:pPr>
            <a:r>
              <a:rPr lang="en-US" sz="2000" b="0" strike="noStrike" spc="-1">
                <a:solidFill>
                  <a:srgbClr val="000000"/>
                </a:solidFill>
                <a:latin typeface="Arial"/>
              </a:rPr>
              <a:t>Directly downloading data using API and json</a:t>
            </a:r>
            <a:endParaRPr lang="en-IN" sz="2000" b="0" strike="noStrike" spc="-1">
              <a:solidFill>
                <a:srgbClr val="000000"/>
              </a:solidFill>
              <a:latin typeface="Arial"/>
            </a:endParaRPr>
          </a:p>
        </p:txBody>
      </p:sp>
      <p:sp>
        <p:nvSpPr>
          <p:cNvPr id="484" name="PlaceHolder 3"/>
          <p:cNvSpPr>
            <a:spLocks noGrp="1"/>
          </p:cNvSpPr>
          <p:nvPr>
            <p:ph type="sldNum" idx="22"/>
          </p:nvPr>
        </p:nvSpPr>
        <p:spPr>
          <a:xfrm>
            <a:off x="3884760" y="8685360"/>
            <a:ext cx="2971440" cy="458280"/>
          </a:xfrm>
          <a:prstGeom prst="rect">
            <a:avLst/>
          </a:prstGeom>
          <a:noFill/>
          <a:ln w="0">
            <a:noFill/>
          </a:ln>
        </p:spPr>
        <p:txBody>
          <a:bodyPr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47CE0B79-9D28-4752-9319-04F58486E487}" type="slidenum">
              <a:rPr lang="en-US" sz="1200" b="0" strike="noStrike" spc="-1">
                <a:solidFill>
                  <a:srgbClr val="000000"/>
                </a:solidFill>
                <a:latin typeface="Times New Roman"/>
              </a:rPr>
              <a:t>7</a:t>
            </a:fld>
            <a:endParaRPr lang="en-IN" sz="1200" b="0" strike="noStrike" spc="-1">
              <a:solidFill>
                <a:srgbClr val="000000"/>
              </a:solidFill>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PlaceHolder 1"/>
          <p:cNvSpPr>
            <a:spLocks noGrp="1" noRot="1" noChangeAspect="1"/>
          </p:cNvSpPr>
          <p:nvPr>
            <p:ph type="sldImg"/>
          </p:nvPr>
        </p:nvSpPr>
        <p:spPr>
          <a:xfrm>
            <a:off x="685800" y="1143000"/>
            <a:ext cx="5486400" cy="3086100"/>
          </a:xfrm>
          <a:prstGeom prst="rect">
            <a:avLst/>
          </a:prstGeom>
          <a:ln w="0">
            <a:noFill/>
          </a:ln>
        </p:spPr>
      </p:sp>
      <p:sp>
        <p:nvSpPr>
          <p:cNvPr id="486"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lnSpc>
                <a:spcPct val="100000"/>
              </a:lnSpc>
              <a:buNone/>
            </a:pPr>
            <a:r>
              <a:rPr lang="en-US" sz="2000" b="0" strike="noStrike" spc="-1">
                <a:solidFill>
                  <a:srgbClr val="000000"/>
                </a:solidFill>
                <a:latin typeface="Arial"/>
              </a:rPr>
              <a:t>To add – github link</a:t>
            </a:r>
            <a:endParaRPr lang="en-IN" sz="2000" b="0" strike="noStrike" spc="-1">
              <a:solidFill>
                <a:srgbClr val="000000"/>
              </a:solidFill>
              <a:latin typeface="Arial"/>
            </a:endParaRPr>
          </a:p>
        </p:txBody>
      </p:sp>
      <p:sp>
        <p:nvSpPr>
          <p:cNvPr id="487" name="PlaceHolder 3"/>
          <p:cNvSpPr>
            <a:spLocks noGrp="1"/>
          </p:cNvSpPr>
          <p:nvPr>
            <p:ph type="sldNum" idx="23"/>
          </p:nvPr>
        </p:nvSpPr>
        <p:spPr>
          <a:xfrm>
            <a:off x="3884760" y="8685360"/>
            <a:ext cx="2971440" cy="458280"/>
          </a:xfrm>
          <a:prstGeom prst="rect">
            <a:avLst/>
          </a:prstGeom>
          <a:noFill/>
          <a:ln w="0">
            <a:noFill/>
          </a:ln>
        </p:spPr>
        <p:txBody>
          <a:bodyPr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BD66D986-6243-47A9-86EA-1CDABF167816}" type="slidenum">
              <a:rPr lang="en-US" sz="1200" b="0" strike="noStrike" spc="-1">
                <a:solidFill>
                  <a:srgbClr val="000000"/>
                </a:solidFill>
                <a:latin typeface="Times New Roman"/>
              </a:rPr>
              <a:t>8</a:t>
            </a:fld>
            <a:endParaRPr lang="en-IN" sz="1200" b="0" strike="noStrike" spc="-1">
              <a:solidFill>
                <a:srgbClr val="000000"/>
              </a:solidFill>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 name="PlaceHolder 1"/>
          <p:cNvSpPr>
            <a:spLocks noGrp="1" noRot="1" noChangeAspect="1"/>
          </p:cNvSpPr>
          <p:nvPr>
            <p:ph type="sldImg"/>
          </p:nvPr>
        </p:nvSpPr>
        <p:spPr>
          <a:xfrm>
            <a:off x="685800" y="1143000"/>
            <a:ext cx="5486400" cy="3086100"/>
          </a:xfrm>
          <a:prstGeom prst="rect">
            <a:avLst/>
          </a:prstGeom>
          <a:ln w="0">
            <a:noFill/>
          </a:ln>
        </p:spPr>
      </p:sp>
      <p:sp>
        <p:nvSpPr>
          <p:cNvPr id="489"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buNone/>
            </a:pPr>
            <a:endParaRPr lang="en-IN" sz="1800" b="0" strike="noStrike" spc="-1">
              <a:solidFill>
                <a:srgbClr val="000000"/>
              </a:solidFill>
              <a:latin typeface="Arial"/>
            </a:endParaRPr>
          </a:p>
        </p:txBody>
      </p:sp>
      <p:sp>
        <p:nvSpPr>
          <p:cNvPr id="490" name="PlaceHolder 3"/>
          <p:cNvSpPr>
            <a:spLocks noGrp="1"/>
          </p:cNvSpPr>
          <p:nvPr>
            <p:ph type="sldNum" idx="24"/>
          </p:nvPr>
        </p:nvSpPr>
        <p:spPr>
          <a:xfrm>
            <a:off x="3884760" y="8685360"/>
            <a:ext cx="2971440" cy="458280"/>
          </a:xfrm>
          <a:prstGeom prst="rect">
            <a:avLst/>
          </a:prstGeom>
          <a:noFill/>
          <a:ln w="0">
            <a:noFill/>
          </a:ln>
        </p:spPr>
        <p:txBody>
          <a:bodyPr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D7EA3486-8681-48A6-B772-C990110E5BDC}" type="slidenum">
              <a:rPr lang="en-US" sz="1200" b="0" strike="noStrike" spc="-1">
                <a:solidFill>
                  <a:srgbClr val="000000"/>
                </a:solidFill>
                <a:latin typeface="Times New Roman"/>
              </a:rPr>
              <a:t>10</a:t>
            </a:fld>
            <a:endParaRPr lang="en-IN" sz="1200" b="0" strike="noStrike" spc="-1">
              <a:solidFill>
                <a:srgbClr val="000000"/>
              </a:solidFill>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PlaceHolder 1"/>
          <p:cNvSpPr>
            <a:spLocks noGrp="1" noRot="1" noChangeAspect="1"/>
          </p:cNvSpPr>
          <p:nvPr>
            <p:ph type="sldImg"/>
          </p:nvPr>
        </p:nvSpPr>
        <p:spPr>
          <a:xfrm>
            <a:off x="685800" y="1143000"/>
            <a:ext cx="5486400" cy="3086100"/>
          </a:xfrm>
          <a:prstGeom prst="rect">
            <a:avLst/>
          </a:prstGeom>
          <a:ln w="0">
            <a:noFill/>
          </a:ln>
        </p:spPr>
      </p:sp>
      <p:sp>
        <p:nvSpPr>
          <p:cNvPr id="492"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lnSpc>
                <a:spcPct val="100000"/>
              </a:lnSpc>
              <a:buNone/>
            </a:pPr>
            <a:r>
              <a:rPr lang="en-US" sz="2000" b="0" strike="noStrike" spc="-1">
                <a:solidFill>
                  <a:srgbClr val="000000"/>
                </a:solidFill>
                <a:latin typeface="Arial"/>
              </a:rPr>
              <a:t>Since this is a course, the command is shown. Otherwise, this can be simply summarized as results, especially if this is presented.</a:t>
            </a:r>
            <a:endParaRPr lang="en-IN" sz="2000" b="0" strike="noStrike" spc="-1">
              <a:solidFill>
                <a:srgbClr val="000000"/>
              </a:solidFill>
              <a:latin typeface="Arial"/>
            </a:endParaRPr>
          </a:p>
        </p:txBody>
      </p:sp>
      <p:sp>
        <p:nvSpPr>
          <p:cNvPr id="493" name="PlaceHolder 3"/>
          <p:cNvSpPr>
            <a:spLocks noGrp="1"/>
          </p:cNvSpPr>
          <p:nvPr>
            <p:ph type="sldNum" idx="25"/>
          </p:nvPr>
        </p:nvSpPr>
        <p:spPr>
          <a:xfrm>
            <a:off x="3884760" y="8685360"/>
            <a:ext cx="2971440" cy="458280"/>
          </a:xfrm>
          <a:prstGeom prst="rect">
            <a:avLst/>
          </a:prstGeom>
          <a:noFill/>
          <a:ln w="0">
            <a:noFill/>
          </a:ln>
        </p:spPr>
        <p:txBody>
          <a:bodyPr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E0BB8DCC-5EB5-4175-8799-803775103887}" type="slidenum">
              <a:rPr lang="en-US" sz="1200" b="0" strike="noStrike" spc="-1">
                <a:solidFill>
                  <a:srgbClr val="000000"/>
                </a:solidFill>
                <a:latin typeface="Times New Roman"/>
              </a:rPr>
              <a:t>11</a:t>
            </a:fld>
            <a:endParaRPr lang="en-IN" sz="1200" b="0" strike="noStrike" spc="-1">
              <a:solidFill>
                <a:srgbClr val="000000"/>
              </a:solidFill>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 name="PlaceHolder 1"/>
          <p:cNvSpPr>
            <a:spLocks noGrp="1" noRot="1" noChangeAspect="1"/>
          </p:cNvSpPr>
          <p:nvPr>
            <p:ph type="sldImg"/>
          </p:nvPr>
        </p:nvSpPr>
        <p:spPr>
          <a:xfrm>
            <a:off x="685800" y="1143000"/>
            <a:ext cx="5486400" cy="3086100"/>
          </a:xfrm>
          <a:prstGeom prst="rect">
            <a:avLst/>
          </a:prstGeom>
          <a:ln w="0">
            <a:noFill/>
          </a:ln>
        </p:spPr>
      </p:sp>
      <p:sp>
        <p:nvSpPr>
          <p:cNvPr id="4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buNone/>
            </a:pPr>
            <a:endParaRPr lang="en-IN" sz="1800" b="0" strike="noStrike" spc="-1">
              <a:solidFill>
                <a:srgbClr val="000000"/>
              </a:solidFill>
              <a:latin typeface="Arial"/>
            </a:endParaRPr>
          </a:p>
        </p:txBody>
      </p:sp>
      <p:sp>
        <p:nvSpPr>
          <p:cNvPr id="496" name="PlaceHolder 3"/>
          <p:cNvSpPr>
            <a:spLocks noGrp="1"/>
          </p:cNvSpPr>
          <p:nvPr>
            <p:ph type="sldNum" idx="26"/>
          </p:nvPr>
        </p:nvSpPr>
        <p:spPr>
          <a:xfrm>
            <a:off x="3884760" y="8685360"/>
            <a:ext cx="2971440" cy="458280"/>
          </a:xfrm>
          <a:prstGeom prst="rect">
            <a:avLst/>
          </a:prstGeom>
          <a:noFill/>
          <a:ln w="0">
            <a:noFill/>
          </a:ln>
        </p:spPr>
        <p:txBody>
          <a:bodyPr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3913890A-A681-45C3-856B-2351740DF6BC}" type="slidenum">
              <a:rPr lang="en-US" sz="1200" b="0" strike="noStrike" spc="-1">
                <a:solidFill>
                  <a:srgbClr val="000000"/>
                </a:solidFill>
                <a:latin typeface="Times New Roman"/>
              </a:rPr>
              <a:t>14</a:t>
            </a:fld>
            <a:endParaRPr lang="en-IN" sz="1200" b="0" strike="noStrike" spc="-1">
              <a:solidFill>
                <a:srgbClr val="000000"/>
              </a:solidFill>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PlaceHolder 1"/>
          <p:cNvSpPr>
            <a:spLocks noGrp="1" noRot="1" noChangeAspect="1"/>
          </p:cNvSpPr>
          <p:nvPr>
            <p:ph type="sldImg"/>
          </p:nvPr>
        </p:nvSpPr>
        <p:spPr>
          <a:xfrm>
            <a:off x="685800" y="1143000"/>
            <a:ext cx="5486400" cy="3086100"/>
          </a:xfrm>
          <a:prstGeom prst="rect">
            <a:avLst/>
          </a:prstGeom>
          <a:ln w="0">
            <a:noFill/>
          </a:ln>
        </p:spPr>
      </p:sp>
      <p:sp>
        <p:nvSpPr>
          <p:cNvPr id="498"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buNone/>
            </a:pPr>
            <a:endParaRPr lang="en-IN" sz="1800" b="0" strike="noStrike" spc="-1">
              <a:solidFill>
                <a:srgbClr val="000000"/>
              </a:solidFill>
              <a:latin typeface="Arial"/>
            </a:endParaRPr>
          </a:p>
        </p:txBody>
      </p:sp>
      <p:sp>
        <p:nvSpPr>
          <p:cNvPr id="499"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02AD9B41-1D13-4F7D-9715-7B8EAB61F477}" type="slidenum">
              <a:rPr lang="en-US" sz="1200" b="0" strike="noStrike" spc="-1">
                <a:solidFill>
                  <a:srgbClr val="000000"/>
                </a:solidFill>
                <a:latin typeface="Times New Roman"/>
              </a:rPr>
              <a:t>17</a:t>
            </a:fld>
            <a:endParaRPr lang="en-IN" sz="1200" b="0" strike="noStrike" spc="-1">
              <a:solidFill>
                <a:srgbClr val="000000"/>
              </a:solidFill>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PlaceHolder 1"/>
          <p:cNvSpPr>
            <a:spLocks noGrp="1" noRot="1" noChangeAspect="1"/>
          </p:cNvSpPr>
          <p:nvPr>
            <p:ph type="sldImg"/>
          </p:nvPr>
        </p:nvSpPr>
        <p:spPr>
          <a:xfrm>
            <a:off x="685800" y="1143000"/>
            <a:ext cx="5486400" cy="3086100"/>
          </a:xfrm>
          <a:prstGeom prst="rect">
            <a:avLst/>
          </a:prstGeom>
          <a:ln w="0">
            <a:noFill/>
          </a:ln>
        </p:spPr>
      </p:sp>
      <p:sp>
        <p:nvSpPr>
          <p:cNvPr id="501"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buNone/>
            </a:pPr>
            <a:endParaRPr lang="en-IN" sz="1800" b="0" strike="noStrike" spc="-1">
              <a:solidFill>
                <a:srgbClr val="000000"/>
              </a:solidFill>
              <a:latin typeface="Arial"/>
            </a:endParaRPr>
          </a:p>
        </p:txBody>
      </p:sp>
      <p:sp>
        <p:nvSpPr>
          <p:cNvPr id="502" name="PlaceHolder 3"/>
          <p:cNvSpPr>
            <a:spLocks noGrp="1"/>
          </p:cNvSpPr>
          <p:nvPr>
            <p:ph type="sldNum" idx="28"/>
          </p:nvPr>
        </p:nvSpPr>
        <p:spPr>
          <a:xfrm>
            <a:off x="3884760" y="8685360"/>
            <a:ext cx="2971440" cy="458280"/>
          </a:xfrm>
          <a:prstGeom prst="rect">
            <a:avLst/>
          </a:prstGeom>
          <a:noFill/>
          <a:ln w="0">
            <a:noFill/>
          </a:ln>
        </p:spPr>
        <p:txBody>
          <a:bodyPr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CA29EB1B-8AFF-406C-945E-C32B67CBE4BF}" type="slidenum">
              <a:rPr lang="en-US" sz="1200" b="0" strike="noStrike" spc="-1">
                <a:solidFill>
                  <a:srgbClr val="000000"/>
                </a:solidFill>
                <a:latin typeface="Times New Roman"/>
              </a:rPr>
              <a:t>42</a:t>
            </a:fld>
            <a:endParaRPr lang="en-IN" sz="1200" b="0" strike="noStrike" spc="-1">
              <a:solidFill>
                <a:srgbClr val="000000"/>
              </a:solidFill>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lstStyle/>
          <a:p>
            <a:r>
              <a:t>Footer</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5" name="PlaceHolder 2"/>
          <p:cNvSpPr>
            <a:spLocks noGrp="1"/>
          </p:cNvSpPr>
          <p:nvPr>
            <p:ph/>
          </p:nvPr>
        </p:nvSpPr>
        <p:spPr>
          <a:xfrm>
            <a:off x="838080" y="36504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6" name="PlaceHolder 3"/>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1"/>
          </p:nvPr>
        </p:nvSpPr>
        <p:spPr/>
        <p:txBody>
          <a:bodyPr/>
          <a:lstStyle/>
          <a:p>
            <a:r>
              <a:t>Footer</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8"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9"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30"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31" name="PlaceHolder 5"/>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1"/>
          </p:nvPr>
        </p:nvSpPr>
        <p:spPr/>
        <p:txBody>
          <a:bodyPr/>
          <a:lstStyle/>
          <a:p>
            <a:r>
              <a:t>Footer</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33" name="PlaceHolder 2"/>
          <p:cNvSpPr>
            <a:spLocks noGrp="1"/>
          </p:cNvSpPr>
          <p:nvPr>
            <p:ph/>
          </p:nvPr>
        </p:nvSpPr>
        <p:spPr>
          <a:xfrm>
            <a:off x="83808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34" name="PlaceHolder 3"/>
          <p:cNvSpPr>
            <a:spLocks noGrp="1"/>
          </p:cNvSpPr>
          <p:nvPr>
            <p:ph/>
          </p:nvPr>
        </p:nvSpPr>
        <p:spPr>
          <a:xfrm>
            <a:off x="345312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35" name="PlaceHolder 4"/>
          <p:cNvSpPr>
            <a:spLocks noGrp="1"/>
          </p:cNvSpPr>
          <p:nvPr>
            <p:ph/>
          </p:nvPr>
        </p:nvSpPr>
        <p:spPr>
          <a:xfrm>
            <a:off x="606816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36" name="PlaceHolder 5"/>
          <p:cNvSpPr>
            <a:spLocks noGrp="1"/>
          </p:cNvSpPr>
          <p:nvPr>
            <p:ph/>
          </p:nvPr>
        </p:nvSpPr>
        <p:spPr>
          <a:xfrm>
            <a:off x="83808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37" name="PlaceHolder 6"/>
          <p:cNvSpPr>
            <a:spLocks noGrp="1"/>
          </p:cNvSpPr>
          <p:nvPr>
            <p:ph/>
          </p:nvPr>
        </p:nvSpPr>
        <p:spPr>
          <a:xfrm>
            <a:off x="345312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38" name="PlaceHolder 7"/>
          <p:cNvSpPr>
            <a:spLocks noGrp="1"/>
          </p:cNvSpPr>
          <p:nvPr>
            <p:ph/>
          </p:nvPr>
        </p:nvSpPr>
        <p:spPr>
          <a:xfrm>
            <a:off x="606816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1"/>
          </p:nvPr>
        </p:nvSpPr>
        <p:spPr/>
        <p:txBody>
          <a:bodyPr/>
          <a:lstStyle/>
          <a:p>
            <a:r>
              <a:t>Footer</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lstStyle/>
          <a:p>
            <a:fld id="{0741341F-95A9-49B8-B8AC-DCC957A9CE92}" type="slidenum">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43" name="PlaceHolder 2"/>
          <p:cNvSpPr>
            <a:spLocks noGrp="1"/>
          </p:cNvSpPr>
          <p:nvPr>
            <p:ph type="subTitle"/>
          </p:nvPr>
        </p:nvSpPr>
        <p:spPr>
          <a:xfrm>
            <a:off x="838080" y="365040"/>
            <a:ext cx="7733880" cy="5811480"/>
          </a:xfrm>
          <a:prstGeom prst="rect">
            <a:avLst/>
          </a:prstGeom>
          <a:noFill/>
          <a:ln w="0">
            <a:noFill/>
          </a:ln>
        </p:spPr>
        <p:txBody>
          <a:bodyPr lIns="0" tIns="0" rIns="0" bIns="0" anchor="ctr">
            <a:noAutofit/>
          </a:bodyPr>
          <a:lstStyle/>
          <a:p>
            <a:pPr indent="0" algn="ctr">
              <a:buNone/>
            </a:pPr>
            <a:endParaRPr lang="en-IN" sz="3200" b="0" strike="noStrike" spc="-1">
              <a:solidFill>
                <a:srgbClr val="000000"/>
              </a:solidFill>
              <a:latin typeface="Arial"/>
            </a:endParaRPr>
          </a:p>
        </p:txBody>
      </p:sp>
      <p:sp>
        <p:nvSpPr>
          <p:cNvPr id="4" name="PlaceHolder 3"/>
          <p:cNvSpPr>
            <a:spLocks noGrp="1"/>
          </p:cNvSpPr>
          <p:nvPr>
            <p:ph type="sldNum" idx="2"/>
          </p:nvPr>
        </p:nvSpPr>
        <p:spPr/>
        <p:txBody>
          <a:bodyPr/>
          <a:lstStyle/>
          <a:p>
            <a:fld id="{E0C0D5E5-936B-4348-B80F-55DAA0B97816}" type="slidenum">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45" name="PlaceHolder 2"/>
          <p:cNvSpPr>
            <a:spLocks noGrp="1"/>
          </p:cNvSpPr>
          <p:nvPr>
            <p:ph/>
          </p:nvPr>
        </p:nvSpPr>
        <p:spPr>
          <a:xfrm>
            <a:off x="838080" y="365040"/>
            <a:ext cx="773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sldNum" idx="2"/>
          </p:nvPr>
        </p:nvSpPr>
        <p:spPr/>
        <p:txBody>
          <a:bodyPr/>
          <a:lstStyle/>
          <a:p>
            <a:fld id="{C93CDDA9-52C1-4527-8BC1-D8C2523537BA}" type="slidenum">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47"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48"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sldNum" idx="2"/>
          </p:nvPr>
        </p:nvSpPr>
        <p:spPr/>
        <p:txBody>
          <a:bodyPr/>
          <a:lstStyle/>
          <a:p>
            <a:fld id="{F2C7C5C2-929D-466E-A022-822C756AD930}" type="slidenum">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3" name="PlaceHolder 2"/>
          <p:cNvSpPr>
            <a:spLocks noGrp="1"/>
          </p:cNvSpPr>
          <p:nvPr>
            <p:ph type="sldNum" idx="2"/>
          </p:nvPr>
        </p:nvSpPr>
        <p:spPr/>
        <p:txBody>
          <a:bodyPr/>
          <a:lstStyle/>
          <a:p>
            <a:fld id="{401488EC-44EA-4E0A-A2A0-11881F14DDCB}" type="slidenum">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IN" sz="3200" b="0" strike="noStrike" spc="-1">
              <a:solidFill>
                <a:srgbClr val="000000"/>
              </a:solidFill>
              <a:latin typeface="Arial"/>
            </a:endParaRPr>
          </a:p>
        </p:txBody>
      </p:sp>
      <p:sp>
        <p:nvSpPr>
          <p:cNvPr id="3" name="PlaceHolder 2"/>
          <p:cNvSpPr>
            <a:spLocks noGrp="1"/>
          </p:cNvSpPr>
          <p:nvPr>
            <p:ph type="sldNum" idx="2"/>
          </p:nvPr>
        </p:nvSpPr>
        <p:spPr/>
        <p:txBody>
          <a:bodyPr/>
          <a:lstStyle/>
          <a:p>
            <a:fld id="{0D826697-B794-4939-AED1-00677A8741E9}" type="slidenum">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52"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3"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4"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sldNum" idx="2"/>
          </p:nvPr>
        </p:nvSpPr>
        <p:spPr/>
        <p:txBody>
          <a:bodyPr/>
          <a:lstStyle/>
          <a:p>
            <a:fld id="{3FE8E7E2-066D-4051-B480-B644090B2E49}"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4" name="PlaceHolder 2"/>
          <p:cNvSpPr>
            <a:spLocks noGrp="1"/>
          </p:cNvSpPr>
          <p:nvPr>
            <p:ph type="subTitle"/>
          </p:nvPr>
        </p:nvSpPr>
        <p:spPr>
          <a:xfrm>
            <a:off x="838080" y="365040"/>
            <a:ext cx="7733880" cy="5811480"/>
          </a:xfrm>
          <a:prstGeom prst="rect">
            <a:avLst/>
          </a:prstGeom>
          <a:noFill/>
          <a:ln w="0">
            <a:noFill/>
          </a:ln>
        </p:spPr>
        <p:txBody>
          <a:bodyPr lIns="0" tIns="0" rIns="0" bIns="0" anchor="ctr">
            <a:noAutofit/>
          </a:bodyPr>
          <a:lstStyle/>
          <a:p>
            <a:pPr indent="0" algn="ctr">
              <a:buNone/>
            </a:pPr>
            <a:endParaRPr lang="en-IN" sz="3200" b="0" strike="noStrike" spc="-1">
              <a:solidFill>
                <a:srgbClr val="000000"/>
              </a:solidFill>
              <a:latin typeface="Arial"/>
            </a:endParaRPr>
          </a:p>
        </p:txBody>
      </p:sp>
      <p:sp>
        <p:nvSpPr>
          <p:cNvPr id="2" name="PlaceHolder 3"/>
          <p:cNvSpPr>
            <a:spLocks noGrp="1"/>
          </p:cNvSpPr>
          <p:nvPr>
            <p:ph type="ftr" idx="1"/>
          </p:nvPr>
        </p:nvSpPr>
        <p:spPr/>
        <p:txBody>
          <a:bodyPr/>
          <a:lstStyle/>
          <a:p>
            <a:r>
              <a:t>Footer</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56"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7"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8" name="PlaceHolder 4"/>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sldNum" idx="2"/>
          </p:nvPr>
        </p:nvSpPr>
        <p:spPr/>
        <p:txBody>
          <a:bodyPr/>
          <a:lstStyle/>
          <a:p>
            <a:fld id="{6AA888BF-2084-41F1-A9E7-155582132AC8}" type="slidenum">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60"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1"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2" name="PlaceHolder 4"/>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sldNum" idx="2"/>
          </p:nvPr>
        </p:nvSpPr>
        <p:spPr/>
        <p:txBody>
          <a:bodyPr/>
          <a:lstStyle/>
          <a:p>
            <a:fld id="{9D6C7A67-667B-4BDA-A6B3-7CAB9CEFACD9}" type="slidenum">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64" name="PlaceHolder 2"/>
          <p:cNvSpPr>
            <a:spLocks noGrp="1"/>
          </p:cNvSpPr>
          <p:nvPr>
            <p:ph/>
          </p:nvPr>
        </p:nvSpPr>
        <p:spPr>
          <a:xfrm>
            <a:off x="838080" y="36504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5" name="PlaceHolder 3"/>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sldNum" idx="2"/>
          </p:nvPr>
        </p:nvSpPr>
        <p:spPr/>
        <p:txBody>
          <a:bodyPr/>
          <a:lstStyle/>
          <a:p>
            <a:fld id="{EB1712A4-2FE1-4BD2-A3E2-BF9281EA5FFD}" type="slidenum">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67"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8"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9"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0" name="PlaceHolder 5"/>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sldNum" idx="2"/>
          </p:nvPr>
        </p:nvSpPr>
        <p:spPr/>
        <p:txBody>
          <a:bodyPr/>
          <a:lstStyle/>
          <a:p>
            <a:fld id="{09FAFBE4-EE76-4862-BC8B-9B93A3B4C255}" type="slidenum">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72" name="PlaceHolder 2"/>
          <p:cNvSpPr>
            <a:spLocks noGrp="1"/>
          </p:cNvSpPr>
          <p:nvPr>
            <p:ph/>
          </p:nvPr>
        </p:nvSpPr>
        <p:spPr>
          <a:xfrm>
            <a:off x="83808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3" name="PlaceHolder 3"/>
          <p:cNvSpPr>
            <a:spLocks noGrp="1"/>
          </p:cNvSpPr>
          <p:nvPr>
            <p:ph/>
          </p:nvPr>
        </p:nvSpPr>
        <p:spPr>
          <a:xfrm>
            <a:off x="345312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4" name="PlaceHolder 4"/>
          <p:cNvSpPr>
            <a:spLocks noGrp="1"/>
          </p:cNvSpPr>
          <p:nvPr>
            <p:ph/>
          </p:nvPr>
        </p:nvSpPr>
        <p:spPr>
          <a:xfrm>
            <a:off x="606816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5" name="PlaceHolder 5"/>
          <p:cNvSpPr>
            <a:spLocks noGrp="1"/>
          </p:cNvSpPr>
          <p:nvPr>
            <p:ph/>
          </p:nvPr>
        </p:nvSpPr>
        <p:spPr>
          <a:xfrm>
            <a:off x="83808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6" name="PlaceHolder 6"/>
          <p:cNvSpPr>
            <a:spLocks noGrp="1"/>
          </p:cNvSpPr>
          <p:nvPr>
            <p:ph/>
          </p:nvPr>
        </p:nvSpPr>
        <p:spPr>
          <a:xfrm>
            <a:off x="345312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7" name="PlaceHolder 7"/>
          <p:cNvSpPr>
            <a:spLocks noGrp="1"/>
          </p:cNvSpPr>
          <p:nvPr>
            <p:ph/>
          </p:nvPr>
        </p:nvSpPr>
        <p:spPr>
          <a:xfrm>
            <a:off x="606816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sldNum" idx="2"/>
          </p:nvPr>
        </p:nvSpPr>
        <p:spPr/>
        <p:txBody>
          <a:bodyPr/>
          <a:lstStyle/>
          <a:p>
            <a:fld id="{EA1CF0AC-9EFF-4456-9369-5E85E1A1B121}" type="slidenum">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lstStyle/>
          <a:p>
            <a:r>
              <a:t>Footer</a:t>
            </a:r>
          </a:p>
        </p:txBody>
      </p:sp>
      <p:sp>
        <p:nvSpPr>
          <p:cNvPr id="3" name="PlaceHolder 2"/>
          <p:cNvSpPr>
            <a:spLocks noGrp="1"/>
          </p:cNvSpPr>
          <p:nvPr>
            <p:ph type="sldNum" idx="5"/>
          </p:nvPr>
        </p:nvSpPr>
        <p:spPr/>
        <p:txBody>
          <a:bodyPr/>
          <a:lstStyle/>
          <a:p>
            <a:fld id="{B43546E8-49C7-451E-8A3B-24FEB14535C4}" type="slidenum">
              <a:t>‹#›</a:t>
            </a:fld>
            <a:endParaRPr/>
          </a:p>
        </p:txBody>
      </p:sp>
      <p:sp>
        <p:nvSpPr>
          <p:cNvPr id="4" name="PlaceHolder 3"/>
          <p:cNvSpPr>
            <a:spLocks noGrp="1"/>
          </p:cNvSpPr>
          <p:nvPr>
            <p:ph type="dt" idx="3"/>
          </p:nvPr>
        </p:nvSpPr>
        <p:spPr/>
        <p:txBody>
          <a:body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85" name="PlaceHolder 2"/>
          <p:cNvSpPr>
            <a:spLocks noGrp="1"/>
          </p:cNvSpPr>
          <p:nvPr>
            <p:ph type="subTitle"/>
          </p:nvPr>
        </p:nvSpPr>
        <p:spPr>
          <a:xfrm>
            <a:off x="838080" y="365040"/>
            <a:ext cx="7733880" cy="5811480"/>
          </a:xfrm>
          <a:prstGeom prst="rect">
            <a:avLst/>
          </a:prstGeom>
          <a:noFill/>
          <a:ln w="0">
            <a:noFill/>
          </a:ln>
        </p:spPr>
        <p:txBody>
          <a:bodyPr lIns="0" tIns="0" rIns="0" bIns="0" anchor="ctr">
            <a:noAutofit/>
          </a:bodyPr>
          <a:lstStyle/>
          <a:p>
            <a:pPr indent="0" algn="ctr">
              <a:buNone/>
            </a:pPr>
            <a:endParaRPr lang="en-IN" sz="3200" b="0" strike="noStrike" spc="-1">
              <a:solidFill>
                <a:srgbClr val="000000"/>
              </a:solidFill>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615784ED-8966-4E1A-84E1-CB511C80E92E}" type="slidenum">
              <a:t>‹#›</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87" name="PlaceHolder 2"/>
          <p:cNvSpPr>
            <a:spLocks noGrp="1"/>
          </p:cNvSpPr>
          <p:nvPr>
            <p:ph/>
          </p:nvPr>
        </p:nvSpPr>
        <p:spPr>
          <a:xfrm>
            <a:off x="838080" y="365040"/>
            <a:ext cx="773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57D85D1F-CCB5-4F4E-83E6-FF7FF89A6BAA}" type="slidenum">
              <a:t>‹#›</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89"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0"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23CFFDED-5D6B-4BA0-A33E-B2D66DB56CD4}"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264DF6CC-98A5-4BAF-8F26-ED9A828C8AE4}"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6" name="PlaceHolder 2"/>
          <p:cNvSpPr>
            <a:spLocks noGrp="1"/>
          </p:cNvSpPr>
          <p:nvPr>
            <p:ph/>
          </p:nvPr>
        </p:nvSpPr>
        <p:spPr>
          <a:xfrm>
            <a:off x="838080" y="365040"/>
            <a:ext cx="773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1"/>
          </p:nvPr>
        </p:nvSpPr>
        <p:spPr/>
        <p:txBody>
          <a:bodyPr/>
          <a:lstStyle/>
          <a:p>
            <a:r>
              <a:t>Footer</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2"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IN" sz="3200" b="0" strike="noStrike" spc="-1">
              <a:solidFill>
                <a:srgbClr val="000000"/>
              </a:solidFill>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73699F32-A559-4319-BD68-9A3AED294F96}"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94"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5"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6"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0971B5BB-3DF4-4377-8BCF-4126AD420297}"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98"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9"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00" name="PlaceHolder 4"/>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FC99EFD0-2E4E-4761-A81C-B4F3427AE7E5}"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02"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03"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04" name="PlaceHolder 4"/>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6F052863-0D85-4CFD-8E6E-EA1B4EC3E406}"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06" name="PlaceHolder 2"/>
          <p:cNvSpPr>
            <a:spLocks noGrp="1"/>
          </p:cNvSpPr>
          <p:nvPr>
            <p:ph/>
          </p:nvPr>
        </p:nvSpPr>
        <p:spPr>
          <a:xfrm>
            <a:off x="838080" y="36504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07" name="PlaceHolder 3"/>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46517DD1-18DB-4028-BB70-A074D4154A55}"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09"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10"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11"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12" name="PlaceHolder 5"/>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4"/>
          </p:nvPr>
        </p:nvSpPr>
        <p:spPr/>
        <p:txBody>
          <a:bodyPr/>
          <a:lstStyle/>
          <a:p>
            <a:r>
              <a:t>Footer</a:t>
            </a:r>
          </a:p>
        </p:txBody>
      </p:sp>
      <p:sp>
        <p:nvSpPr>
          <p:cNvPr id="8" name="PlaceHolder 7"/>
          <p:cNvSpPr>
            <a:spLocks noGrp="1"/>
          </p:cNvSpPr>
          <p:nvPr>
            <p:ph type="sldNum" idx="5"/>
          </p:nvPr>
        </p:nvSpPr>
        <p:spPr/>
        <p:txBody>
          <a:bodyPr/>
          <a:lstStyle/>
          <a:p>
            <a:fld id="{C3B94530-5F0E-4A59-B01D-D020F500AE82}" type="slidenum">
              <a:t>‹#›</a:t>
            </a:fld>
            <a:endParaRPr/>
          </a:p>
        </p:txBody>
      </p:sp>
      <p:sp>
        <p:nvSpPr>
          <p:cNvPr id="9" name="PlaceHolder 8"/>
          <p:cNvSpPr>
            <a:spLocks noGrp="1"/>
          </p:cNvSpPr>
          <p:nvPr>
            <p:ph type="dt" idx="3"/>
          </p:nvPr>
        </p:nvSpPr>
        <p:spPr/>
        <p:txBody>
          <a:body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14" name="PlaceHolder 2"/>
          <p:cNvSpPr>
            <a:spLocks noGrp="1"/>
          </p:cNvSpPr>
          <p:nvPr>
            <p:ph/>
          </p:nvPr>
        </p:nvSpPr>
        <p:spPr>
          <a:xfrm>
            <a:off x="83808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15" name="PlaceHolder 3"/>
          <p:cNvSpPr>
            <a:spLocks noGrp="1"/>
          </p:cNvSpPr>
          <p:nvPr>
            <p:ph/>
          </p:nvPr>
        </p:nvSpPr>
        <p:spPr>
          <a:xfrm>
            <a:off x="345312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16" name="PlaceHolder 4"/>
          <p:cNvSpPr>
            <a:spLocks noGrp="1"/>
          </p:cNvSpPr>
          <p:nvPr>
            <p:ph/>
          </p:nvPr>
        </p:nvSpPr>
        <p:spPr>
          <a:xfrm>
            <a:off x="606816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17" name="PlaceHolder 5"/>
          <p:cNvSpPr>
            <a:spLocks noGrp="1"/>
          </p:cNvSpPr>
          <p:nvPr>
            <p:ph/>
          </p:nvPr>
        </p:nvSpPr>
        <p:spPr>
          <a:xfrm>
            <a:off x="83808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18" name="PlaceHolder 6"/>
          <p:cNvSpPr>
            <a:spLocks noGrp="1"/>
          </p:cNvSpPr>
          <p:nvPr>
            <p:ph/>
          </p:nvPr>
        </p:nvSpPr>
        <p:spPr>
          <a:xfrm>
            <a:off x="345312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19" name="PlaceHolder 7"/>
          <p:cNvSpPr>
            <a:spLocks noGrp="1"/>
          </p:cNvSpPr>
          <p:nvPr>
            <p:ph/>
          </p:nvPr>
        </p:nvSpPr>
        <p:spPr>
          <a:xfrm>
            <a:off x="606816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4"/>
          </p:nvPr>
        </p:nvSpPr>
        <p:spPr/>
        <p:txBody>
          <a:bodyPr/>
          <a:lstStyle/>
          <a:p>
            <a:r>
              <a:t>Footer</a:t>
            </a:r>
          </a:p>
        </p:txBody>
      </p:sp>
      <p:sp>
        <p:nvSpPr>
          <p:cNvPr id="10" name="PlaceHolder 9"/>
          <p:cNvSpPr>
            <a:spLocks noGrp="1"/>
          </p:cNvSpPr>
          <p:nvPr>
            <p:ph type="sldNum" idx="5"/>
          </p:nvPr>
        </p:nvSpPr>
        <p:spPr/>
        <p:txBody>
          <a:bodyPr/>
          <a:lstStyle/>
          <a:p>
            <a:fld id="{4147AC91-6224-4AAC-A6AE-CB371235A18A}" type="slidenum">
              <a:t>‹#›</a:t>
            </a:fld>
            <a:endParaRPr/>
          </a:p>
        </p:txBody>
      </p:sp>
      <p:sp>
        <p:nvSpPr>
          <p:cNvPr id="11" name="PlaceHolder 10"/>
          <p:cNvSpPr>
            <a:spLocks noGrp="1"/>
          </p:cNvSpPr>
          <p:nvPr>
            <p:ph type="dt" idx="3"/>
          </p:nvPr>
        </p:nvSpPr>
        <p:spPr/>
        <p:txBody>
          <a:body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lstStyle/>
          <a:p>
            <a:r>
              <a:t>Footer</a:t>
            </a:r>
          </a:p>
        </p:txBody>
      </p:sp>
      <p:sp>
        <p:nvSpPr>
          <p:cNvPr id="3" name="PlaceHolder 2"/>
          <p:cNvSpPr>
            <a:spLocks noGrp="1"/>
          </p:cNvSpPr>
          <p:nvPr>
            <p:ph type="sldNum" idx="8"/>
          </p:nvPr>
        </p:nvSpPr>
        <p:spPr/>
        <p:txBody>
          <a:bodyPr/>
          <a:lstStyle/>
          <a:p>
            <a:fld id="{711F9033-F225-4615-A9BD-F4C338472ECA}" type="slidenum">
              <a:t>‹#›</a:t>
            </a:fld>
            <a:endParaRPr/>
          </a:p>
        </p:txBody>
      </p:sp>
      <p:sp>
        <p:nvSpPr>
          <p:cNvPr id="4" name="PlaceHolder 3"/>
          <p:cNvSpPr>
            <a:spLocks noGrp="1"/>
          </p:cNvSpPr>
          <p:nvPr>
            <p:ph type="dt" idx="6"/>
          </p:nvPr>
        </p:nvSpPr>
        <p:spPr/>
        <p:txBody>
          <a:body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26" name="PlaceHolder 2"/>
          <p:cNvSpPr>
            <a:spLocks noGrp="1"/>
          </p:cNvSpPr>
          <p:nvPr>
            <p:ph type="subTitle"/>
          </p:nvPr>
        </p:nvSpPr>
        <p:spPr>
          <a:xfrm>
            <a:off x="838080" y="365040"/>
            <a:ext cx="7733880" cy="5811480"/>
          </a:xfrm>
          <a:prstGeom prst="rect">
            <a:avLst/>
          </a:prstGeom>
          <a:noFill/>
          <a:ln w="0">
            <a:noFill/>
          </a:ln>
        </p:spPr>
        <p:txBody>
          <a:bodyPr lIns="0" tIns="0" rIns="0" bIns="0" anchor="ctr">
            <a:noAutofit/>
          </a:bodyPr>
          <a:lstStyle/>
          <a:p>
            <a:pPr indent="0" algn="ctr">
              <a:buNone/>
            </a:pPr>
            <a:endParaRPr lang="en-IN" sz="3200" b="0" strike="noStrike" spc="-1">
              <a:solidFill>
                <a:srgbClr val="000000"/>
              </a:solidFill>
              <a:latin typeface="Arial"/>
            </a:endParaRPr>
          </a:p>
        </p:txBody>
      </p:sp>
      <p:sp>
        <p:nvSpPr>
          <p:cNvPr id="4" name="PlaceHolder 3"/>
          <p:cNvSpPr>
            <a:spLocks noGrp="1"/>
          </p:cNvSpPr>
          <p:nvPr>
            <p:ph type="ftr" idx="7"/>
          </p:nvPr>
        </p:nvSpPr>
        <p:spPr/>
        <p:txBody>
          <a:bodyPr/>
          <a:lstStyle/>
          <a:p>
            <a:r>
              <a:t>Footer</a:t>
            </a:r>
          </a:p>
        </p:txBody>
      </p:sp>
      <p:sp>
        <p:nvSpPr>
          <p:cNvPr id="5" name="PlaceHolder 4"/>
          <p:cNvSpPr>
            <a:spLocks noGrp="1"/>
          </p:cNvSpPr>
          <p:nvPr>
            <p:ph type="sldNum" idx="8"/>
          </p:nvPr>
        </p:nvSpPr>
        <p:spPr/>
        <p:txBody>
          <a:bodyPr/>
          <a:lstStyle/>
          <a:p>
            <a:fld id="{4D52C5FD-B2BA-4F9E-93AB-294F95805729}"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28" name="PlaceHolder 2"/>
          <p:cNvSpPr>
            <a:spLocks noGrp="1"/>
          </p:cNvSpPr>
          <p:nvPr>
            <p:ph/>
          </p:nvPr>
        </p:nvSpPr>
        <p:spPr>
          <a:xfrm>
            <a:off x="838080" y="365040"/>
            <a:ext cx="773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7"/>
          </p:nvPr>
        </p:nvSpPr>
        <p:spPr/>
        <p:txBody>
          <a:bodyPr/>
          <a:lstStyle/>
          <a:p>
            <a:r>
              <a:t>Footer</a:t>
            </a:r>
          </a:p>
        </p:txBody>
      </p:sp>
      <p:sp>
        <p:nvSpPr>
          <p:cNvPr id="5" name="PlaceHolder 4"/>
          <p:cNvSpPr>
            <a:spLocks noGrp="1"/>
          </p:cNvSpPr>
          <p:nvPr>
            <p:ph type="sldNum" idx="8"/>
          </p:nvPr>
        </p:nvSpPr>
        <p:spPr/>
        <p:txBody>
          <a:bodyPr/>
          <a:lstStyle/>
          <a:p>
            <a:fld id="{F2A0EA02-01EE-4CA7-B38A-DD948C419A9C}"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8"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1"/>
          </p:nvPr>
        </p:nvSpPr>
        <p:spPr/>
        <p:txBody>
          <a:bodyPr/>
          <a:lstStyle/>
          <a:p>
            <a:r>
              <a:t>Footer</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30"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31"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7"/>
          </p:nvPr>
        </p:nvSpPr>
        <p:spPr/>
        <p:txBody>
          <a:bodyPr/>
          <a:lstStyle/>
          <a:p>
            <a:r>
              <a:t>Footer</a:t>
            </a:r>
          </a:p>
        </p:txBody>
      </p:sp>
      <p:sp>
        <p:nvSpPr>
          <p:cNvPr id="6" name="PlaceHolder 5"/>
          <p:cNvSpPr>
            <a:spLocks noGrp="1"/>
          </p:cNvSpPr>
          <p:nvPr>
            <p:ph type="sldNum" idx="8"/>
          </p:nvPr>
        </p:nvSpPr>
        <p:spPr/>
        <p:txBody>
          <a:bodyPr/>
          <a:lstStyle/>
          <a:p>
            <a:fld id="{AD6DB837-973C-41F7-955D-0725AEE1987D}"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3" name="PlaceHolder 2"/>
          <p:cNvSpPr>
            <a:spLocks noGrp="1"/>
          </p:cNvSpPr>
          <p:nvPr>
            <p:ph type="ftr" idx="7"/>
          </p:nvPr>
        </p:nvSpPr>
        <p:spPr/>
        <p:txBody>
          <a:bodyPr/>
          <a:lstStyle/>
          <a:p>
            <a:r>
              <a:t>Footer</a:t>
            </a:r>
          </a:p>
        </p:txBody>
      </p:sp>
      <p:sp>
        <p:nvSpPr>
          <p:cNvPr id="4" name="PlaceHolder 3"/>
          <p:cNvSpPr>
            <a:spLocks noGrp="1"/>
          </p:cNvSpPr>
          <p:nvPr>
            <p:ph type="sldNum" idx="8"/>
          </p:nvPr>
        </p:nvSpPr>
        <p:spPr/>
        <p:txBody>
          <a:bodyPr/>
          <a:lstStyle/>
          <a:p>
            <a:fld id="{25F0E142-C146-452B-93B3-F0E7385E601E}"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3"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IN" sz="3200" b="0" strike="noStrike" spc="-1">
              <a:solidFill>
                <a:srgbClr val="000000"/>
              </a:solidFill>
              <a:latin typeface="Arial"/>
            </a:endParaRPr>
          </a:p>
        </p:txBody>
      </p:sp>
      <p:sp>
        <p:nvSpPr>
          <p:cNvPr id="3" name="PlaceHolder 2"/>
          <p:cNvSpPr>
            <a:spLocks noGrp="1"/>
          </p:cNvSpPr>
          <p:nvPr>
            <p:ph type="ftr" idx="7"/>
          </p:nvPr>
        </p:nvSpPr>
        <p:spPr/>
        <p:txBody>
          <a:bodyPr/>
          <a:lstStyle/>
          <a:p>
            <a:r>
              <a:t>Footer</a:t>
            </a:r>
          </a:p>
        </p:txBody>
      </p:sp>
      <p:sp>
        <p:nvSpPr>
          <p:cNvPr id="4" name="PlaceHolder 3"/>
          <p:cNvSpPr>
            <a:spLocks noGrp="1"/>
          </p:cNvSpPr>
          <p:nvPr>
            <p:ph type="sldNum" idx="8"/>
          </p:nvPr>
        </p:nvSpPr>
        <p:spPr/>
        <p:txBody>
          <a:bodyPr/>
          <a:lstStyle/>
          <a:p>
            <a:fld id="{C8C092F5-1414-4AC5-9749-EE0C95AD2587}"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35"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36"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37"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BB25C6E2-0529-4D37-A5DF-F513CF96C75B}"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39"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40"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41" name="PlaceHolder 4"/>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EC0C2765-C2B0-4974-B506-EBDAB08A58D1}"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43"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44"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45" name="PlaceHolder 4"/>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7255C308-A59A-41D4-9758-B571DEA054B7}"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47" name="PlaceHolder 2"/>
          <p:cNvSpPr>
            <a:spLocks noGrp="1"/>
          </p:cNvSpPr>
          <p:nvPr>
            <p:ph/>
          </p:nvPr>
        </p:nvSpPr>
        <p:spPr>
          <a:xfrm>
            <a:off x="838080" y="36504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48" name="PlaceHolder 3"/>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7"/>
          </p:nvPr>
        </p:nvSpPr>
        <p:spPr/>
        <p:txBody>
          <a:bodyPr/>
          <a:lstStyle/>
          <a:p>
            <a:r>
              <a:t>Footer</a:t>
            </a:r>
          </a:p>
        </p:txBody>
      </p:sp>
      <p:sp>
        <p:nvSpPr>
          <p:cNvPr id="6" name="PlaceHolder 5"/>
          <p:cNvSpPr>
            <a:spLocks noGrp="1"/>
          </p:cNvSpPr>
          <p:nvPr>
            <p:ph type="sldNum" idx="8"/>
          </p:nvPr>
        </p:nvSpPr>
        <p:spPr/>
        <p:txBody>
          <a:bodyPr/>
          <a:lstStyle/>
          <a:p>
            <a:fld id="{8823CD1B-F252-417D-A606-B66129EF0599}"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50"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51"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52"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53" name="PlaceHolder 5"/>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7"/>
          </p:nvPr>
        </p:nvSpPr>
        <p:spPr/>
        <p:txBody>
          <a:bodyPr/>
          <a:lstStyle/>
          <a:p>
            <a:r>
              <a:t>Footer</a:t>
            </a:r>
          </a:p>
        </p:txBody>
      </p:sp>
      <p:sp>
        <p:nvSpPr>
          <p:cNvPr id="8" name="PlaceHolder 7"/>
          <p:cNvSpPr>
            <a:spLocks noGrp="1"/>
          </p:cNvSpPr>
          <p:nvPr>
            <p:ph type="sldNum" idx="8"/>
          </p:nvPr>
        </p:nvSpPr>
        <p:spPr/>
        <p:txBody>
          <a:bodyPr/>
          <a:lstStyle/>
          <a:p>
            <a:fld id="{CEB2F679-3F1A-4E40-9F26-25A6E697D49F}" type="slidenum">
              <a:t>‹#›</a:t>
            </a:fld>
            <a:endParaRPr/>
          </a:p>
        </p:txBody>
      </p:sp>
      <p:sp>
        <p:nvSpPr>
          <p:cNvPr id="9" name="PlaceHolder 8"/>
          <p:cNvSpPr>
            <a:spLocks noGrp="1"/>
          </p:cNvSpPr>
          <p:nvPr>
            <p:ph type="dt" idx="6"/>
          </p:nvPr>
        </p:nvSpPr>
        <p:spPr/>
        <p:txBody>
          <a:body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55" name="PlaceHolder 2"/>
          <p:cNvSpPr>
            <a:spLocks noGrp="1"/>
          </p:cNvSpPr>
          <p:nvPr>
            <p:ph/>
          </p:nvPr>
        </p:nvSpPr>
        <p:spPr>
          <a:xfrm>
            <a:off x="83808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56" name="PlaceHolder 3"/>
          <p:cNvSpPr>
            <a:spLocks noGrp="1"/>
          </p:cNvSpPr>
          <p:nvPr>
            <p:ph/>
          </p:nvPr>
        </p:nvSpPr>
        <p:spPr>
          <a:xfrm>
            <a:off x="345312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57" name="PlaceHolder 4"/>
          <p:cNvSpPr>
            <a:spLocks noGrp="1"/>
          </p:cNvSpPr>
          <p:nvPr>
            <p:ph/>
          </p:nvPr>
        </p:nvSpPr>
        <p:spPr>
          <a:xfrm>
            <a:off x="606816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58" name="PlaceHolder 5"/>
          <p:cNvSpPr>
            <a:spLocks noGrp="1"/>
          </p:cNvSpPr>
          <p:nvPr>
            <p:ph/>
          </p:nvPr>
        </p:nvSpPr>
        <p:spPr>
          <a:xfrm>
            <a:off x="83808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59" name="PlaceHolder 6"/>
          <p:cNvSpPr>
            <a:spLocks noGrp="1"/>
          </p:cNvSpPr>
          <p:nvPr>
            <p:ph/>
          </p:nvPr>
        </p:nvSpPr>
        <p:spPr>
          <a:xfrm>
            <a:off x="345312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60" name="PlaceHolder 7"/>
          <p:cNvSpPr>
            <a:spLocks noGrp="1"/>
          </p:cNvSpPr>
          <p:nvPr>
            <p:ph/>
          </p:nvPr>
        </p:nvSpPr>
        <p:spPr>
          <a:xfrm>
            <a:off x="606816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7"/>
          </p:nvPr>
        </p:nvSpPr>
        <p:spPr/>
        <p:txBody>
          <a:bodyPr/>
          <a:lstStyle/>
          <a:p>
            <a:r>
              <a:t>Footer</a:t>
            </a:r>
          </a:p>
        </p:txBody>
      </p:sp>
      <p:sp>
        <p:nvSpPr>
          <p:cNvPr id="10" name="PlaceHolder 9"/>
          <p:cNvSpPr>
            <a:spLocks noGrp="1"/>
          </p:cNvSpPr>
          <p:nvPr>
            <p:ph type="sldNum" idx="8"/>
          </p:nvPr>
        </p:nvSpPr>
        <p:spPr/>
        <p:txBody>
          <a:bodyPr/>
          <a:lstStyle/>
          <a:p>
            <a:fld id="{A012D203-1631-47AD-8681-19B4576999CA}" type="slidenum">
              <a:t>‹#›</a:t>
            </a:fld>
            <a:endParaRPr/>
          </a:p>
        </p:txBody>
      </p:sp>
      <p:sp>
        <p:nvSpPr>
          <p:cNvPr id="11" name="PlaceHolder 10"/>
          <p:cNvSpPr>
            <a:spLocks noGrp="1"/>
          </p:cNvSpPr>
          <p:nvPr>
            <p:ph type="dt" idx="6"/>
          </p:nvPr>
        </p:nvSpPr>
        <p:spPr/>
        <p:txBody>
          <a:body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lstStyle/>
          <a:p>
            <a:r>
              <a:t>Footer</a:t>
            </a:r>
          </a:p>
        </p:txBody>
      </p:sp>
      <p:sp>
        <p:nvSpPr>
          <p:cNvPr id="3" name="PlaceHolder 2"/>
          <p:cNvSpPr>
            <a:spLocks noGrp="1"/>
          </p:cNvSpPr>
          <p:nvPr>
            <p:ph type="sldNum" idx="11"/>
          </p:nvPr>
        </p:nvSpPr>
        <p:spPr/>
        <p:txBody>
          <a:bodyPr/>
          <a:lstStyle/>
          <a:p>
            <a:fld id="{68F31F23-5F57-4B6C-9A7F-3DF678FBA483}" type="slidenum">
              <a:t>‹#›</a:t>
            </a:fld>
            <a:endParaRPr/>
          </a:p>
        </p:txBody>
      </p:sp>
      <p:sp>
        <p:nvSpPr>
          <p:cNvPr id="4" name="PlaceHolder 3"/>
          <p:cNvSpPr>
            <a:spLocks noGrp="1"/>
          </p:cNvSpPr>
          <p:nvPr>
            <p:ph type="dt" idx="9"/>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3" name="PlaceHolder 2"/>
          <p:cNvSpPr>
            <a:spLocks noGrp="1"/>
          </p:cNvSpPr>
          <p:nvPr>
            <p:ph type="ftr" idx="1"/>
          </p:nvPr>
        </p:nvSpPr>
        <p:spPr/>
        <p:txBody>
          <a:bodyPr/>
          <a:lstStyle/>
          <a:p>
            <a:r>
              <a:t>Footer</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68" name="PlaceHolder 2"/>
          <p:cNvSpPr>
            <a:spLocks noGrp="1"/>
          </p:cNvSpPr>
          <p:nvPr>
            <p:ph type="subTitle"/>
          </p:nvPr>
        </p:nvSpPr>
        <p:spPr>
          <a:xfrm>
            <a:off x="838080" y="365040"/>
            <a:ext cx="7733880" cy="5811480"/>
          </a:xfrm>
          <a:prstGeom prst="rect">
            <a:avLst/>
          </a:prstGeom>
          <a:noFill/>
          <a:ln w="0">
            <a:noFill/>
          </a:ln>
        </p:spPr>
        <p:txBody>
          <a:bodyPr lIns="0" tIns="0" rIns="0" bIns="0" anchor="ctr">
            <a:noAutofit/>
          </a:bodyPr>
          <a:lstStyle/>
          <a:p>
            <a:pPr indent="0" algn="ctr">
              <a:buNone/>
            </a:pPr>
            <a:endParaRPr lang="en-IN" sz="3200" b="0" strike="noStrike" spc="-1">
              <a:solidFill>
                <a:srgbClr val="000000"/>
              </a:solidFill>
              <a:latin typeface="Arial"/>
            </a:endParaRPr>
          </a:p>
        </p:txBody>
      </p:sp>
      <p:sp>
        <p:nvSpPr>
          <p:cNvPr id="4" name="PlaceHolder 3"/>
          <p:cNvSpPr>
            <a:spLocks noGrp="1"/>
          </p:cNvSpPr>
          <p:nvPr>
            <p:ph type="ftr" idx="10"/>
          </p:nvPr>
        </p:nvSpPr>
        <p:spPr/>
        <p:txBody>
          <a:bodyPr/>
          <a:lstStyle/>
          <a:p>
            <a:r>
              <a:t>Footer</a:t>
            </a:r>
          </a:p>
        </p:txBody>
      </p:sp>
      <p:sp>
        <p:nvSpPr>
          <p:cNvPr id="5" name="PlaceHolder 4"/>
          <p:cNvSpPr>
            <a:spLocks noGrp="1"/>
          </p:cNvSpPr>
          <p:nvPr>
            <p:ph type="sldNum" idx="11"/>
          </p:nvPr>
        </p:nvSpPr>
        <p:spPr/>
        <p:txBody>
          <a:bodyPr/>
          <a:lstStyle/>
          <a:p>
            <a:fld id="{CCF6618E-E74F-44B2-80DB-49767DF74FDD}" type="slidenum">
              <a:t>‹#›</a:t>
            </a:fld>
            <a:endParaRPr/>
          </a:p>
        </p:txBody>
      </p:sp>
      <p:sp>
        <p:nvSpPr>
          <p:cNvPr id="6" name="PlaceHolder 5"/>
          <p:cNvSpPr>
            <a:spLocks noGrp="1"/>
          </p:cNvSpPr>
          <p:nvPr>
            <p:ph type="dt" idx="9"/>
          </p:nvPr>
        </p:nvSpPr>
        <p:spPr/>
        <p:txBody>
          <a:body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70" name="PlaceHolder 2"/>
          <p:cNvSpPr>
            <a:spLocks noGrp="1"/>
          </p:cNvSpPr>
          <p:nvPr>
            <p:ph/>
          </p:nvPr>
        </p:nvSpPr>
        <p:spPr>
          <a:xfrm>
            <a:off x="838080" y="365040"/>
            <a:ext cx="773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10"/>
          </p:nvPr>
        </p:nvSpPr>
        <p:spPr/>
        <p:txBody>
          <a:bodyPr/>
          <a:lstStyle/>
          <a:p>
            <a:r>
              <a:t>Footer</a:t>
            </a:r>
          </a:p>
        </p:txBody>
      </p:sp>
      <p:sp>
        <p:nvSpPr>
          <p:cNvPr id="5" name="PlaceHolder 4"/>
          <p:cNvSpPr>
            <a:spLocks noGrp="1"/>
          </p:cNvSpPr>
          <p:nvPr>
            <p:ph type="sldNum" idx="11"/>
          </p:nvPr>
        </p:nvSpPr>
        <p:spPr/>
        <p:txBody>
          <a:bodyPr/>
          <a:lstStyle/>
          <a:p>
            <a:fld id="{F687B1E4-92FF-4715-8D69-BF87BB115814}" type="slidenum">
              <a:t>‹#›</a:t>
            </a:fld>
            <a:endParaRPr/>
          </a:p>
        </p:txBody>
      </p:sp>
      <p:sp>
        <p:nvSpPr>
          <p:cNvPr id="6" name="PlaceHolder 5"/>
          <p:cNvSpPr>
            <a:spLocks noGrp="1"/>
          </p:cNvSpPr>
          <p:nvPr>
            <p:ph type="dt" idx="9"/>
          </p:nvPr>
        </p:nvSpPr>
        <p:spPr/>
        <p:txBody>
          <a:body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72"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73"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10"/>
          </p:nvPr>
        </p:nvSpPr>
        <p:spPr/>
        <p:txBody>
          <a:bodyPr/>
          <a:lstStyle/>
          <a:p>
            <a:r>
              <a:t>Footer</a:t>
            </a:r>
          </a:p>
        </p:txBody>
      </p:sp>
      <p:sp>
        <p:nvSpPr>
          <p:cNvPr id="6" name="PlaceHolder 5"/>
          <p:cNvSpPr>
            <a:spLocks noGrp="1"/>
          </p:cNvSpPr>
          <p:nvPr>
            <p:ph type="sldNum" idx="11"/>
          </p:nvPr>
        </p:nvSpPr>
        <p:spPr/>
        <p:txBody>
          <a:bodyPr/>
          <a:lstStyle/>
          <a:p>
            <a:fld id="{530B2DEE-0A32-491B-8B22-CDD16A3F5395}" type="slidenum">
              <a:t>‹#›</a:t>
            </a:fld>
            <a:endParaRPr/>
          </a:p>
        </p:txBody>
      </p:sp>
      <p:sp>
        <p:nvSpPr>
          <p:cNvPr id="7" name="PlaceHolder 6"/>
          <p:cNvSpPr>
            <a:spLocks noGrp="1"/>
          </p:cNvSpPr>
          <p:nvPr>
            <p:ph type="dt" idx="9"/>
          </p:nvPr>
        </p:nvSpPr>
        <p:spPr/>
        <p:txBody>
          <a:body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3" name="PlaceHolder 2"/>
          <p:cNvSpPr>
            <a:spLocks noGrp="1"/>
          </p:cNvSpPr>
          <p:nvPr>
            <p:ph type="ftr" idx="10"/>
          </p:nvPr>
        </p:nvSpPr>
        <p:spPr/>
        <p:txBody>
          <a:bodyPr/>
          <a:lstStyle/>
          <a:p>
            <a:r>
              <a:t>Footer</a:t>
            </a:r>
          </a:p>
        </p:txBody>
      </p:sp>
      <p:sp>
        <p:nvSpPr>
          <p:cNvPr id="4" name="PlaceHolder 3"/>
          <p:cNvSpPr>
            <a:spLocks noGrp="1"/>
          </p:cNvSpPr>
          <p:nvPr>
            <p:ph type="sldNum" idx="11"/>
          </p:nvPr>
        </p:nvSpPr>
        <p:spPr/>
        <p:txBody>
          <a:bodyPr/>
          <a:lstStyle/>
          <a:p>
            <a:fld id="{B8459851-1D14-46B0-BDB5-21047C51017C}" type="slidenum">
              <a:t>‹#›</a:t>
            </a:fld>
            <a:endParaRPr/>
          </a:p>
        </p:txBody>
      </p:sp>
      <p:sp>
        <p:nvSpPr>
          <p:cNvPr id="5" name="PlaceHolder 4"/>
          <p:cNvSpPr>
            <a:spLocks noGrp="1"/>
          </p:cNvSpPr>
          <p:nvPr>
            <p:ph type="dt" idx="9"/>
          </p:nvPr>
        </p:nvSpPr>
        <p:spPr/>
        <p:txBody>
          <a:body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5"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IN" sz="3200" b="0" strike="noStrike" spc="-1">
              <a:solidFill>
                <a:srgbClr val="000000"/>
              </a:solidFill>
              <a:latin typeface="Arial"/>
            </a:endParaRPr>
          </a:p>
        </p:txBody>
      </p:sp>
      <p:sp>
        <p:nvSpPr>
          <p:cNvPr id="3" name="PlaceHolder 2"/>
          <p:cNvSpPr>
            <a:spLocks noGrp="1"/>
          </p:cNvSpPr>
          <p:nvPr>
            <p:ph type="ftr" idx="10"/>
          </p:nvPr>
        </p:nvSpPr>
        <p:spPr/>
        <p:txBody>
          <a:bodyPr/>
          <a:lstStyle/>
          <a:p>
            <a:r>
              <a:t>Footer</a:t>
            </a:r>
          </a:p>
        </p:txBody>
      </p:sp>
      <p:sp>
        <p:nvSpPr>
          <p:cNvPr id="4" name="PlaceHolder 3"/>
          <p:cNvSpPr>
            <a:spLocks noGrp="1"/>
          </p:cNvSpPr>
          <p:nvPr>
            <p:ph type="sldNum" idx="11"/>
          </p:nvPr>
        </p:nvSpPr>
        <p:spPr/>
        <p:txBody>
          <a:bodyPr/>
          <a:lstStyle/>
          <a:p>
            <a:fld id="{751B85EC-A86E-402D-B01F-C3FD5E35E131}" type="slidenum">
              <a:t>‹#›</a:t>
            </a:fld>
            <a:endParaRPr/>
          </a:p>
        </p:txBody>
      </p:sp>
      <p:sp>
        <p:nvSpPr>
          <p:cNvPr id="5" name="PlaceHolder 4"/>
          <p:cNvSpPr>
            <a:spLocks noGrp="1"/>
          </p:cNvSpPr>
          <p:nvPr>
            <p:ph type="dt" idx="9"/>
          </p:nvPr>
        </p:nvSpPr>
        <p:spPr/>
        <p:txBody>
          <a:body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77"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78"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79"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10"/>
          </p:nvPr>
        </p:nvSpPr>
        <p:spPr/>
        <p:txBody>
          <a:bodyPr/>
          <a:lstStyle/>
          <a:p>
            <a:r>
              <a:t>Footer</a:t>
            </a:r>
          </a:p>
        </p:txBody>
      </p:sp>
      <p:sp>
        <p:nvSpPr>
          <p:cNvPr id="7" name="PlaceHolder 6"/>
          <p:cNvSpPr>
            <a:spLocks noGrp="1"/>
          </p:cNvSpPr>
          <p:nvPr>
            <p:ph type="sldNum" idx="11"/>
          </p:nvPr>
        </p:nvSpPr>
        <p:spPr/>
        <p:txBody>
          <a:bodyPr/>
          <a:lstStyle/>
          <a:p>
            <a:fld id="{1D5D1300-674D-4CB7-ABA5-008A200616CB}" type="slidenum">
              <a:t>‹#›</a:t>
            </a:fld>
            <a:endParaRPr/>
          </a:p>
        </p:txBody>
      </p:sp>
      <p:sp>
        <p:nvSpPr>
          <p:cNvPr id="8" name="PlaceHolder 7"/>
          <p:cNvSpPr>
            <a:spLocks noGrp="1"/>
          </p:cNvSpPr>
          <p:nvPr>
            <p:ph type="dt" idx="9"/>
          </p:nvPr>
        </p:nvSpPr>
        <p:spPr/>
        <p:txBody>
          <a:body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81"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82"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83" name="PlaceHolder 4"/>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10"/>
          </p:nvPr>
        </p:nvSpPr>
        <p:spPr/>
        <p:txBody>
          <a:bodyPr/>
          <a:lstStyle/>
          <a:p>
            <a:r>
              <a:t>Footer</a:t>
            </a:r>
          </a:p>
        </p:txBody>
      </p:sp>
      <p:sp>
        <p:nvSpPr>
          <p:cNvPr id="7" name="PlaceHolder 6"/>
          <p:cNvSpPr>
            <a:spLocks noGrp="1"/>
          </p:cNvSpPr>
          <p:nvPr>
            <p:ph type="sldNum" idx="11"/>
          </p:nvPr>
        </p:nvSpPr>
        <p:spPr/>
        <p:txBody>
          <a:bodyPr/>
          <a:lstStyle/>
          <a:p>
            <a:fld id="{74214F4B-E159-432E-B271-E404F5C3DF17}" type="slidenum">
              <a:t>‹#›</a:t>
            </a:fld>
            <a:endParaRPr/>
          </a:p>
        </p:txBody>
      </p:sp>
      <p:sp>
        <p:nvSpPr>
          <p:cNvPr id="8" name="PlaceHolder 7"/>
          <p:cNvSpPr>
            <a:spLocks noGrp="1"/>
          </p:cNvSpPr>
          <p:nvPr>
            <p:ph type="dt" idx="9"/>
          </p:nvPr>
        </p:nvSpPr>
        <p:spPr/>
        <p:txBody>
          <a:body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85"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86"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87" name="PlaceHolder 4"/>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10"/>
          </p:nvPr>
        </p:nvSpPr>
        <p:spPr/>
        <p:txBody>
          <a:bodyPr/>
          <a:lstStyle/>
          <a:p>
            <a:r>
              <a:t>Footer</a:t>
            </a:r>
          </a:p>
        </p:txBody>
      </p:sp>
      <p:sp>
        <p:nvSpPr>
          <p:cNvPr id="7" name="PlaceHolder 6"/>
          <p:cNvSpPr>
            <a:spLocks noGrp="1"/>
          </p:cNvSpPr>
          <p:nvPr>
            <p:ph type="sldNum" idx="11"/>
          </p:nvPr>
        </p:nvSpPr>
        <p:spPr/>
        <p:txBody>
          <a:bodyPr/>
          <a:lstStyle/>
          <a:p>
            <a:fld id="{A895385F-268D-4A98-92DD-B822899A6B48}" type="slidenum">
              <a:t>‹#›</a:t>
            </a:fld>
            <a:endParaRPr/>
          </a:p>
        </p:txBody>
      </p:sp>
      <p:sp>
        <p:nvSpPr>
          <p:cNvPr id="8" name="PlaceHolder 7"/>
          <p:cNvSpPr>
            <a:spLocks noGrp="1"/>
          </p:cNvSpPr>
          <p:nvPr>
            <p:ph type="dt" idx="9"/>
          </p:nvPr>
        </p:nvSpPr>
        <p:spPr/>
        <p:txBody>
          <a:body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89" name="PlaceHolder 2"/>
          <p:cNvSpPr>
            <a:spLocks noGrp="1"/>
          </p:cNvSpPr>
          <p:nvPr>
            <p:ph/>
          </p:nvPr>
        </p:nvSpPr>
        <p:spPr>
          <a:xfrm>
            <a:off x="838080" y="36504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90" name="PlaceHolder 3"/>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10"/>
          </p:nvPr>
        </p:nvSpPr>
        <p:spPr/>
        <p:txBody>
          <a:bodyPr/>
          <a:lstStyle/>
          <a:p>
            <a:r>
              <a:t>Footer</a:t>
            </a:r>
          </a:p>
        </p:txBody>
      </p:sp>
      <p:sp>
        <p:nvSpPr>
          <p:cNvPr id="6" name="PlaceHolder 5"/>
          <p:cNvSpPr>
            <a:spLocks noGrp="1"/>
          </p:cNvSpPr>
          <p:nvPr>
            <p:ph type="sldNum" idx="11"/>
          </p:nvPr>
        </p:nvSpPr>
        <p:spPr/>
        <p:txBody>
          <a:bodyPr/>
          <a:lstStyle/>
          <a:p>
            <a:fld id="{703D79BC-F133-4F74-AF69-8400F754FD40}" type="slidenum">
              <a:t>‹#›</a:t>
            </a:fld>
            <a:endParaRPr/>
          </a:p>
        </p:txBody>
      </p:sp>
      <p:sp>
        <p:nvSpPr>
          <p:cNvPr id="7" name="PlaceHolder 6"/>
          <p:cNvSpPr>
            <a:spLocks noGrp="1"/>
          </p:cNvSpPr>
          <p:nvPr>
            <p:ph type="dt" idx="9"/>
          </p:nvPr>
        </p:nvSpPr>
        <p:spPr/>
        <p:txBody>
          <a:body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92"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93"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94"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95" name="PlaceHolder 5"/>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10"/>
          </p:nvPr>
        </p:nvSpPr>
        <p:spPr/>
        <p:txBody>
          <a:bodyPr/>
          <a:lstStyle/>
          <a:p>
            <a:r>
              <a:t>Footer</a:t>
            </a:r>
          </a:p>
        </p:txBody>
      </p:sp>
      <p:sp>
        <p:nvSpPr>
          <p:cNvPr id="8" name="PlaceHolder 7"/>
          <p:cNvSpPr>
            <a:spLocks noGrp="1"/>
          </p:cNvSpPr>
          <p:nvPr>
            <p:ph type="sldNum" idx="11"/>
          </p:nvPr>
        </p:nvSpPr>
        <p:spPr/>
        <p:txBody>
          <a:bodyPr/>
          <a:lstStyle/>
          <a:p>
            <a:fld id="{49046CD5-5979-419F-A5EB-AABD6BD17590}" type="slidenum">
              <a:t>‹#›</a:t>
            </a:fld>
            <a:endParaRPr/>
          </a:p>
        </p:txBody>
      </p:sp>
      <p:sp>
        <p:nvSpPr>
          <p:cNvPr id="9" name="PlaceHolder 8"/>
          <p:cNvSpPr>
            <a:spLocks noGrp="1"/>
          </p:cNvSpPr>
          <p:nvPr>
            <p:ph type="dt" idx="9"/>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IN" sz="3200" b="0" strike="noStrike" spc="-1">
              <a:solidFill>
                <a:srgbClr val="000000"/>
              </a:solidFill>
              <a:latin typeface="Arial"/>
            </a:endParaRPr>
          </a:p>
        </p:txBody>
      </p:sp>
      <p:sp>
        <p:nvSpPr>
          <p:cNvPr id="3" name="PlaceHolder 2"/>
          <p:cNvSpPr>
            <a:spLocks noGrp="1"/>
          </p:cNvSpPr>
          <p:nvPr>
            <p:ph type="ftr" idx="1"/>
          </p:nvPr>
        </p:nvSpPr>
        <p:spPr/>
        <p:txBody>
          <a:bodyPr/>
          <a:lstStyle/>
          <a:p>
            <a:r>
              <a:t>Footer</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97" name="PlaceHolder 2"/>
          <p:cNvSpPr>
            <a:spLocks noGrp="1"/>
          </p:cNvSpPr>
          <p:nvPr>
            <p:ph/>
          </p:nvPr>
        </p:nvSpPr>
        <p:spPr>
          <a:xfrm>
            <a:off x="83808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98" name="PlaceHolder 3"/>
          <p:cNvSpPr>
            <a:spLocks noGrp="1"/>
          </p:cNvSpPr>
          <p:nvPr>
            <p:ph/>
          </p:nvPr>
        </p:nvSpPr>
        <p:spPr>
          <a:xfrm>
            <a:off x="345312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99" name="PlaceHolder 4"/>
          <p:cNvSpPr>
            <a:spLocks noGrp="1"/>
          </p:cNvSpPr>
          <p:nvPr>
            <p:ph/>
          </p:nvPr>
        </p:nvSpPr>
        <p:spPr>
          <a:xfrm>
            <a:off x="606816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00" name="PlaceHolder 5"/>
          <p:cNvSpPr>
            <a:spLocks noGrp="1"/>
          </p:cNvSpPr>
          <p:nvPr>
            <p:ph/>
          </p:nvPr>
        </p:nvSpPr>
        <p:spPr>
          <a:xfrm>
            <a:off x="83808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01" name="PlaceHolder 6"/>
          <p:cNvSpPr>
            <a:spLocks noGrp="1"/>
          </p:cNvSpPr>
          <p:nvPr>
            <p:ph/>
          </p:nvPr>
        </p:nvSpPr>
        <p:spPr>
          <a:xfrm>
            <a:off x="345312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02" name="PlaceHolder 7"/>
          <p:cNvSpPr>
            <a:spLocks noGrp="1"/>
          </p:cNvSpPr>
          <p:nvPr>
            <p:ph/>
          </p:nvPr>
        </p:nvSpPr>
        <p:spPr>
          <a:xfrm>
            <a:off x="606816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10"/>
          </p:nvPr>
        </p:nvSpPr>
        <p:spPr/>
        <p:txBody>
          <a:bodyPr/>
          <a:lstStyle/>
          <a:p>
            <a:r>
              <a:t>Footer</a:t>
            </a:r>
          </a:p>
        </p:txBody>
      </p:sp>
      <p:sp>
        <p:nvSpPr>
          <p:cNvPr id="10" name="PlaceHolder 9"/>
          <p:cNvSpPr>
            <a:spLocks noGrp="1"/>
          </p:cNvSpPr>
          <p:nvPr>
            <p:ph type="sldNum" idx="11"/>
          </p:nvPr>
        </p:nvSpPr>
        <p:spPr/>
        <p:txBody>
          <a:bodyPr/>
          <a:lstStyle/>
          <a:p>
            <a:fld id="{12028690-6C39-402B-9623-EDD3124AF1DD}" type="slidenum">
              <a:t>‹#›</a:t>
            </a:fld>
            <a:endParaRPr/>
          </a:p>
        </p:txBody>
      </p:sp>
      <p:sp>
        <p:nvSpPr>
          <p:cNvPr id="11" name="PlaceHolder 10"/>
          <p:cNvSpPr>
            <a:spLocks noGrp="1"/>
          </p:cNvSpPr>
          <p:nvPr>
            <p:ph type="dt" idx="9"/>
          </p:nvPr>
        </p:nvSpPr>
        <p:spPr/>
        <p:txBody>
          <a:body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2"/>
          </p:nvPr>
        </p:nvSpPr>
        <p:spPr/>
        <p:txBody>
          <a:bodyPr/>
          <a:lstStyle/>
          <a:p>
            <a:r>
              <a:t>Footer</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0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07" name="PlaceHolder 2"/>
          <p:cNvSpPr>
            <a:spLocks noGrp="1"/>
          </p:cNvSpPr>
          <p:nvPr>
            <p:ph type="subTitle"/>
          </p:nvPr>
        </p:nvSpPr>
        <p:spPr>
          <a:xfrm>
            <a:off x="838080" y="365040"/>
            <a:ext cx="7733880" cy="5811480"/>
          </a:xfrm>
          <a:prstGeom prst="rect">
            <a:avLst/>
          </a:prstGeom>
          <a:noFill/>
          <a:ln w="0">
            <a:noFill/>
          </a:ln>
        </p:spPr>
        <p:txBody>
          <a:bodyPr lIns="0" tIns="0" rIns="0" bIns="0" anchor="ctr">
            <a:noAutofit/>
          </a:bodyPr>
          <a:lstStyle/>
          <a:p>
            <a:pPr indent="0" algn="ctr">
              <a:buNone/>
            </a:pPr>
            <a:endParaRPr lang="en-IN" sz="3200" b="0" strike="noStrike" spc="-1">
              <a:solidFill>
                <a:srgbClr val="000000"/>
              </a:solidFill>
              <a:latin typeface="Arial"/>
            </a:endParaRPr>
          </a:p>
        </p:txBody>
      </p:sp>
      <p:sp>
        <p:nvSpPr>
          <p:cNvPr id="4" name="PlaceHolder 3"/>
          <p:cNvSpPr>
            <a:spLocks noGrp="1"/>
          </p:cNvSpPr>
          <p:nvPr>
            <p:ph type="ftr" idx="12"/>
          </p:nvPr>
        </p:nvSpPr>
        <p:spPr/>
        <p:txBody>
          <a:bodyPr/>
          <a:lstStyle/>
          <a:p>
            <a:r>
              <a:t>Footer</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09" name="PlaceHolder 2"/>
          <p:cNvSpPr>
            <a:spLocks noGrp="1"/>
          </p:cNvSpPr>
          <p:nvPr>
            <p:ph/>
          </p:nvPr>
        </p:nvSpPr>
        <p:spPr>
          <a:xfrm>
            <a:off x="838080" y="365040"/>
            <a:ext cx="773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12"/>
          </p:nvPr>
        </p:nvSpPr>
        <p:spPr/>
        <p:txBody>
          <a:bodyPr/>
          <a:lstStyle/>
          <a:p>
            <a:r>
              <a:t>Footer</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11"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12"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12"/>
          </p:nvPr>
        </p:nvSpPr>
        <p:spPr/>
        <p:txBody>
          <a:bodyPr/>
          <a:lstStyle/>
          <a:p>
            <a:r>
              <a:t>Footer</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3" name="PlaceHolder 2"/>
          <p:cNvSpPr>
            <a:spLocks noGrp="1"/>
          </p:cNvSpPr>
          <p:nvPr>
            <p:ph type="ftr" idx="12"/>
          </p:nvPr>
        </p:nvSpPr>
        <p:spPr/>
        <p:txBody>
          <a:bodyPr/>
          <a:lstStyle/>
          <a:p>
            <a:r>
              <a:t>Footer</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14"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IN" sz="3200" b="0" strike="noStrike" spc="-1">
              <a:solidFill>
                <a:srgbClr val="000000"/>
              </a:solidFill>
              <a:latin typeface="Arial"/>
            </a:endParaRPr>
          </a:p>
        </p:txBody>
      </p:sp>
      <p:sp>
        <p:nvSpPr>
          <p:cNvPr id="3" name="PlaceHolder 2"/>
          <p:cNvSpPr>
            <a:spLocks noGrp="1"/>
          </p:cNvSpPr>
          <p:nvPr>
            <p:ph type="ftr" idx="12"/>
          </p:nvPr>
        </p:nvSpPr>
        <p:spPr/>
        <p:txBody>
          <a:bodyPr/>
          <a:lstStyle/>
          <a:p>
            <a:r>
              <a:t>Footer</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16"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17"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18"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12"/>
          </p:nvPr>
        </p:nvSpPr>
        <p:spPr/>
        <p:txBody>
          <a:bodyPr/>
          <a:lstStyle/>
          <a:p>
            <a:r>
              <a:t>Footer</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20"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21"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22" name="PlaceHolder 4"/>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12"/>
          </p:nvPr>
        </p:nvSpPr>
        <p:spPr/>
        <p:txBody>
          <a:bodyPr/>
          <a:lstStyle/>
          <a:p>
            <a:r>
              <a:t>Footer</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24"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25"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26" name="PlaceHolder 4"/>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12"/>
          </p:nvPr>
        </p:nvSpPr>
        <p:spPr/>
        <p:txBody>
          <a:bodyPr/>
          <a:lstStyle/>
          <a:p>
            <a:r>
              <a:t>Footer</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3"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4" name="PlaceHolder 3"/>
          <p:cNvSpPr>
            <a:spLocks noGrp="1"/>
          </p:cNvSpPr>
          <p:nvPr>
            <p:ph/>
          </p:nvPr>
        </p:nvSpPr>
        <p:spPr>
          <a:xfrm>
            <a:off x="480096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5"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1"/>
          </p:nvPr>
        </p:nvSpPr>
        <p:spPr/>
        <p:txBody>
          <a:bodyPr/>
          <a:lstStyle/>
          <a:p>
            <a:r>
              <a:t>Footer</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28" name="PlaceHolder 2"/>
          <p:cNvSpPr>
            <a:spLocks noGrp="1"/>
          </p:cNvSpPr>
          <p:nvPr>
            <p:ph/>
          </p:nvPr>
        </p:nvSpPr>
        <p:spPr>
          <a:xfrm>
            <a:off x="838080" y="36504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29" name="PlaceHolder 3"/>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12"/>
          </p:nvPr>
        </p:nvSpPr>
        <p:spPr/>
        <p:txBody>
          <a:bodyPr/>
          <a:lstStyle/>
          <a:p>
            <a:r>
              <a:t>Footer</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31"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32"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33" name="PlaceHolder 4"/>
          <p:cNvSpPr>
            <a:spLocks noGrp="1"/>
          </p:cNvSpPr>
          <p:nvPr>
            <p:ph/>
          </p:nvPr>
        </p:nvSpPr>
        <p:spPr>
          <a:xfrm>
            <a:off x="83808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34" name="PlaceHolder 5"/>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12"/>
          </p:nvPr>
        </p:nvSpPr>
        <p:spPr/>
        <p:txBody>
          <a:bodyPr/>
          <a:lstStyle/>
          <a:p>
            <a:r>
              <a:t>Footer</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36" name="PlaceHolder 2"/>
          <p:cNvSpPr>
            <a:spLocks noGrp="1"/>
          </p:cNvSpPr>
          <p:nvPr>
            <p:ph/>
          </p:nvPr>
        </p:nvSpPr>
        <p:spPr>
          <a:xfrm>
            <a:off x="83808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37" name="PlaceHolder 3"/>
          <p:cNvSpPr>
            <a:spLocks noGrp="1"/>
          </p:cNvSpPr>
          <p:nvPr>
            <p:ph/>
          </p:nvPr>
        </p:nvSpPr>
        <p:spPr>
          <a:xfrm>
            <a:off x="345312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38" name="PlaceHolder 4"/>
          <p:cNvSpPr>
            <a:spLocks noGrp="1"/>
          </p:cNvSpPr>
          <p:nvPr>
            <p:ph/>
          </p:nvPr>
        </p:nvSpPr>
        <p:spPr>
          <a:xfrm>
            <a:off x="6068160" y="36504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39" name="PlaceHolder 5"/>
          <p:cNvSpPr>
            <a:spLocks noGrp="1"/>
          </p:cNvSpPr>
          <p:nvPr>
            <p:ph/>
          </p:nvPr>
        </p:nvSpPr>
        <p:spPr>
          <a:xfrm>
            <a:off x="83808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40" name="PlaceHolder 6"/>
          <p:cNvSpPr>
            <a:spLocks noGrp="1"/>
          </p:cNvSpPr>
          <p:nvPr>
            <p:ph/>
          </p:nvPr>
        </p:nvSpPr>
        <p:spPr>
          <a:xfrm>
            <a:off x="345312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41" name="PlaceHolder 7"/>
          <p:cNvSpPr>
            <a:spLocks noGrp="1"/>
          </p:cNvSpPr>
          <p:nvPr>
            <p:ph/>
          </p:nvPr>
        </p:nvSpPr>
        <p:spPr>
          <a:xfrm>
            <a:off x="6068160" y="3400920"/>
            <a:ext cx="249012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12"/>
          </p:nvPr>
        </p:nvSpPr>
        <p:spPr/>
        <p:txBody>
          <a:bodyPr/>
          <a:lstStyle/>
          <a:p>
            <a:r>
              <a:t>Footer</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7" name="PlaceHolder 2"/>
          <p:cNvSpPr>
            <a:spLocks noGrp="1"/>
          </p:cNvSpPr>
          <p:nvPr>
            <p:ph/>
          </p:nvPr>
        </p:nvSpPr>
        <p:spPr>
          <a:xfrm>
            <a:off x="838080" y="365040"/>
            <a:ext cx="3773880" cy="58114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8"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9" name="PlaceHolder 4"/>
          <p:cNvSpPr>
            <a:spLocks noGrp="1"/>
          </p:cNvSpPr>
          <p:nvPr>
            <p:ph/>
          </p:nvPr>
        </p:nvSpPr>
        <p:spPr>
          <a:xfrm>
            <a:off x="4800960" y="340092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1"/>
          </p:nvPr>
        </p:nvSpPr>
        <p:spPr/>
        <p:txBody>
          <a:bodyPr/>
          <a:lstStyle/>
          <a:p>
            <a:r>
              <a:t>Footer</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1" name="PlaceHolder 2"/>
          <p:cNvSpPr>
            <a:spLocks noGrp="1"/>
          </p:cNvSpPr>
          <p:nvPr>
            <p:ph/>
          </p:nvPr>
        </p:nvSpPr>
        <p:spPr>
          <a:xfrm>
            <a:off x="83808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2" name="PlaceHolder 3"/>
          <p:cNvSpPr>
            <a:spLocks noGrp="1"/>
          </p:cNvSpPr>
          <p:nvPr>
            <p:ph/>
          </p:nvPr>
        </p:nvSpPr>
        <p:spPr>
          <a:xfrm>
            <a:off x="4800960" y="365040"/>
            <a:ext cx="377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3" name="PlaceHolder 4"/>
          <p:cNvSpPr>
            <a:spLocks noGrp="1"/>
          </p:cNvSpPr>
          <p:nvPr>
            <p:ph/>
          </p:nvPr>
        </p:nvSpPr>
        <p:spPr>
          <a:xfrm>
            <a:off x="838080" y="3400920"/>
            <a:ext cx="7733880" cy="277200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1"/>
          </p:nvPr>
        </p:nvSpPr>
        <p:spPr/>
        <p:txBody>
          <a:bodyPr/>
          <a:lstStyle/>
          <a:p>
            <a:r>
              <a:t>Footer</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1523880" y="1122480"/>
            <a:ext cx="9143640" cy="2387160"/>
          </a:xfrm>
          <a:prstGeom prst="rect">
            <a:avLst/>
          </a:prstGeom>
          <a:noFill/>
          <a:ln w="0">
            <a:noFill/>
          </a:ln>
        </p:spPr>
        <p:txBody>
          <a:bodyPr lIns="90000" tIns="45000" rIns="90000" bIns="45000" anchor="b">
            <a:normAutofit/>
          </a:bodyPr>
          <a:lstStyle/>
          <a:p>
            <a:pPr indent="0" algn="ctr">
              <a:lnSpc>
                <a:spcPct val="90000"/>
              </a:lnSpc>
              <a:buNone/>
            </a:pPr>
            <a:r>
              <a:rPr lang="en-US" sz="4800" b="0" strike="noStrike" spc="-1">
                <a:solidFill>
                  <a:srgbClr val="005493"/>
                </a:solidFill>
                <a:latin typeface="IBM Plex Mono SemiBold"/>
                <a:ea typeface="IBM Plex Mono SemiBold"/>
              </a:rPr>
              <a:t>Click to edit Master title style</a:t>
            </a:r>
            <a:endParaRPr lang="en-US" sz="4800" b="0" strike="noStrike" spc="-1">
              <a:solidFill>
                <a:srgbClr val="000000"/>
              </a:solidFill>
              <a:latin typeface="Calibri"/>
            </a:endParaRPr>
          </a:p>
        </p:txBody>
      </p:sp>
      <p:sp>
        <p:nvSpPr>
          <p:cNvPr id="4" name="PlaceHolder 2"/>
          <p:cNvSpPr>
            <a:spLocks noGrp="1"/>
          </p:cNvSpPr>
          <p:nvPr>
            <p:ph type="ftr" idx="1"/>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IN" sz="1400" b="0" strike="noStrike" spc="-1">
                <a:solidFill>
                  <a:srgbClr val="000000"/>
                </a:solidFill>
                <a:latin typeface="Times New Roman"/>
              </a:defRPr>
            </a:lvl1pPr>
          </a:lstStyle>
          <a:p>
            <a:pPr indent="0" algn="ctr">
              <a:buNone/>
            </a:pPr>
            <a:r>
              <a:rPr lang="en-IN" sz="1400" b="0" strike="noStrike" spc="-1">
                <a:solidFill>
                  <a:srgbClr val="000000"/>
                </a:solidFill>
                <a:latin typeface="Times New Roman"/>
              </a:rPr>
              <a:t>&lt;footer&gt;</a:t>
            </a:r>
          </a:p>
        </p:txBody>
      </p:sp>
      <p:sp>
        <p:nvSpPr>
          <p:cNvPr id="2" name="PlaceHolder 3"/>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 name="PlaceHolder 1"/>
          <p:cNvSpPr>
            <a:spLocks noGrp="1"/>
          </p:cNvSpPr>
          <p:nvPr>
            <p:ph type="sldNum" idx="2"/>
          </p:nvPr>
        </p:nvSpPr>
        <p:spPr>
          <a:xfrm>
            <a:off x="8714880" y="6025680"/>
            <a:ext cx="2742840" cy="401400"/>
          </a:xfrm>
          <a:prstGeom prst="rect">
            <a:avLst/>
          </a:prstGeom>
          <a:noFill/>
          <a:ln w="0">
            <a:noFill/>
          </a:ln>
        </p:spPr>
        <p:txBody>
          <a:bodyPr anchor="ctr">
            <a:noAutofit/>
          </a:bodyPr>
          <a:lstStyle>
            <a:lvl1pPr indent="0" algn="r">
              <a:lnSpc>
                <a:spcPct val="100000"/>
              </a:lnSpc>
              <a:buNone/>
              <a:defRPr lang="en-US" sz="1600" b="0" strike="noStrike" spc="-1">
                <a:solidFill>
                  <a:srgbClr val="1C7DDB"/>
                </a:solidFill>
                <a:latin typeface="Abadi"/>
              </a:defRPr>
            </a:lvl1pPr>
          </a:lstStyle>
          <a:p>
            <a:pPr indent="0" algn="r">
              <a:lnSpc>
                <a:spcPct val="100000"/>
              </a:lnSpc>
              <a:buNone/>
            </a:pPr>
            <a:fld id="{F6C50DD1-4FDE-4E7F-A93E-99015A5352A0}" type="slidenum">
              <a:rPr lang="en-US" sz="1600" b="0" strike="noStrike" spc="-1">
                <a:solidFill>
                  <a:srgbClr val="1C7DDB"/>
                </a:solidFill>
                <a:latin typeface="Abadi"/>
              </a:rPr>
              <a:t>‹#›</a:t>
            </a:fld>
            <a:endParaRPr lang="en-IN" sz="1600" b="0" strike="noStrike" spc="-1">
              <a:solidFill>
                <a:srgbClr val="000000"/>
              </a:solidFill>
              <a:latin typeface="Times New Roman"/>
            </a:endParaRPr>
          </a:p>
        </p:txBody>
      </p:sp>
      <p:sp>
        <p:nvSpPr>
          <p:cNvPr id="40" name="PlaceHolder 2"/>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Calibri"/>
              </a:rPr>
              <a:t>Click to edit the title text format</a:t>
            </a:r>
          </a:p>
        </p:txBody>
      </p:sp>
      <p:sp>
        <p:nvSpPr>
          <p:cNvPr id="41" name="PlaceHolder 3"/>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 name="PlaceHolder 1"/>
          <p:cNvSpPr>
            <a:spLocks noGrp="1"/>
          </p:cNvSpPr>
          <p:nvPr>
            <p:ph type="title"/>
          </p:nvPr>
        </p:nvSpPr>
        <p:spPr>
          <a:xfrm>
            <a:off x="838080" y="365040"/>
            <a:ext cx="10515240" cy="1325160"/>
          </a:xfrm>
          <a:prstGeom prst="rect">
            <a:avLst/>
          </a:prstGeom>
          <a:noFill/>
          <a:ln w="0">
            <a:noFill/>
          </a:ln>
        </p:spPr>
        <p:txBody>
          <a:bodyPr lIns="90000" tIns="45000" rIns="90000" bIns="45000" anchor="t">
            <a:noAutofit/>
          </a:bodyPr>
          <a:lstStyle/>
          <a:p>
            <a:pPr indent="0">
              <a:lnSpc>
                <a:spcPct val="70000"/>
              </a:lnSpc>
              <a:buNone/>
            </a:pPr>
            <a:r>
              <a:rPr lang="en-US" sz="3700" b="0" strike="noStrike" spc="-1">
                <a:solidFill>
                  <a:srgbClr val="0B49CB"/>
                </a:solidFill>
                <a:latin typeface="Abadi"/>
                <a:ea typeface="IBM Plex Mono SemiBold"/>
              </a:rPr>
              <a:t>Click to edit Master title style</a:t>
            </a:r>
            <a:endParaRPr lang="en-US" sz="3700" b="0" strike="noStrike" spc="-1">
              <a:solidFill>
                <a:srgbClr val="000000"/>
              </a:solidFill>
              <a:latin typeface="Calibri"/>
            </a:endParaRPr>
          </a:p>
        </p:txBody>
      </p:sp>
      <p:sp>
        <p:nvSpPr>
          <p:cNvPr id="79" name="PlaceHolder 2"/>
          <p:cNvSpPr>
            <a:spLocks noGrp="1"/>
          </p:cNvSpPr>
          <p:nvPr>
            <p:ph type="body"/>
          </p:nvPr>
        </p:nvSpPr>
        <p:spPr>
          <a:xfrm>
            <a:off x="838080" y="1825560"/>
            <a:ext cx="5181120" cy="4350960"/>
          </a:xfrm>
          <a:prstGeom prst="rect">
            <a:avLst/>
          </a:prstGeom>
          <a:noFill/>
          <a:ln w="0">
            <a:noFill/>
          </a:ln>
        </p:spPr>
        <p:txBody>
          <a:bodyPr lIns="90000" tIns="45000" rIns="90000" bIns="45000"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Click to edit Master text styles</a:t>
            </a: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Second level</a:t>
            </a: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Calibri"/>
              </a:rPr>
              <a:t>Third level</a:t>
            </a:r>
          </a:p>
          <a:p>
            <a:pPr marL="1600200" lvl="3" indent="-228600">
              <a:lnSpc>
                <a:spcPct val="90000"/>
              </a:lnSpc>
              <a:spcBef>
                <a:spcPts val="499"/>
              </a:spcBef>
              <a:buClr>
                <a:srgbClr val="000000"/>
              </a:buClr>
              <a:buFont typeface="Arial"/>
              <a:buChar char="•"/>
            </a:pPr>
            <a:r>
              <a:rPr lang="en-US" sz="1800" b="0" strike="noStrike" spc="-1">
                <a:solidFill>
                  <a:srgbClr val="000000"/>
                </a:solidFill>
                <a:latin typeface="Calibri"/>
              </a:rPr>
              <a:t>Fourth level</a:t>
            </a:r>
          </a:p>
          <a:p>
            <a:pPr marL="2057400" lvl="4" indent="-228600">
              <a:lnSpc>
                <a:spcPct val="90000"/>
              </a:lnSpc>
              <a:spcBef>
                <a:spcPts val="499"/>
              </a:spcBef>
              <a:buClr>
                <a:srgbClr val="000000"/>
              </a:buClr>
              <a:buFont typeface="Arial"/>
              <a:buChar char="•"/>
            </a:pPr>
            <a:r>
              <a:rPr lang="en-US" sz="1800" b="0" strike="noStrike" spc="-1">
                <a:solidFill>
                  <a:srgbClr val="000000"/>
                </a:solidFill>
                <a:latin typeface="Calibri"/>
              </a:rPr>
              <a:t>Fifth level</a:t>
            </a:r>
          </a:p>
        </p:txBody>
      </p:sp>
      <p:sp>
        <p:nvSpPr>
          <p:cNvPr id="80" name="PlaceHolder 3"/>
          <p:cNvSpPr>
            <a:spLocks noGrp="1"/>
          </p:cNvSpPr>
          <p:nvPr>
            <p:ph type="body"/>
          </p:nvPr>
        </p:nvSpPr>
        <p:spPr>
          <a:xfrm>
            <a:off x="6172200" y="1825560"/>
            <a:ext cx="5181120" cy="4350960"/>
          </a:xfrm>
          <a:prstGeom prst="rect">
            <a:avLst/>
          </a:prstGeom>
          <a:noFill/>
          <a:ln w="0">
            <a:noFill/>
          </a:ln>
        </p:spPr>
        <p:txBody>
          <a:bodyPr lIns="90000" tIns="45000" rIns="90000" bIns="45000"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Click to edit Master text styles</a:t>
            </a: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Second level</a:t>
            </a: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Calibri"/>
              </a:rPr>
              <a:t>Third level</a:t>
            </a:r>
          </a:p>
          <a:p>
            <a:pPr marL="1600200" lvl="3" indent="-228600">
              <a:lnSpc>
                <a:spcPct val="90000"/>
              </a:lnSpc>
              <a:spcBef>
                <a:spcPts val="499"/>
              </a:spcBef>
              <a:buClr>
                <a:srgbClr val="000000"/>
              </a:buClr>
              <a:buFont typeface="Arial"/>
              <a:buChar char="•"/>
            </a:pPr>
            <a:r>
              <a:rPr lang="en-US" sz="1800" b="0" strike="noStrike" spc="-1">
                <a:solidFill>
                  <a:srgbClr val="000000"/>
                </a:solidFill>
                <a:latin typeface="Calibri"/>
              </a:rPr>
              <a:t>Fourth level</a:t>
            </a:r>
          </a:p>
          <a:p>
            <a:pPr marL="2057400" lvl="4" indent="-228600">
              <a:lnSpc>
                <a:spcPct val="90000"/>
              </a:lnSpc>
              <a:spcBef>
                <a:spcPts val="499"/>
              </a:spcBef>
              <a:buClr>
                <a:srgbClr val="000000"/>
              </a:buClr>
              <a:buFont typeface="Arial"/>
              <a:buChar char="•"/>
            </a:pPr>
            <a:r>
              <a:rPr lang="en-US" sz="1800" b="0" strike="noStrike" spc="-1">
                <a:solidFill>
                  <a:srgbClr val="000000"/>
                </a:solidFill>
                <a:latin typeface="Calibri"/>
              </a:rPr>
              <a:t>Fifth level</a:t>
            </a:r>
          </a:p>
        </p:txBody>
      </p:sp>
      <p:sp>
        <p:nvSpPr>
          <p:cNvPr id="81" name="PlaceHolder 4"/>
          <p:cNvSpPr>
            <a:spLocks noGrp="1"/>
          </p:cNvSpPr>
          <p:nvPr>
            <p:ph type="dt" idx="3"/>
          </p:nvPr>
        </p:nvSpPr>
        <p:spPr>
          <a:xfrm>
            <a:off x="838080" y="6356520"/>
            <a:ext cx="2742840" cy="364680"/>
          </a:xfrm>
          <a:prstGeom prst="rect">
            <a:avLst/>
          </a:prstGeom>
          <a:noFill/>
          <a:ln w="0">
            <a:noFill/>
          </a:ln>
        </p:spPr>
        <p:txBody>
          <a:bodyPr lIns="90000" tIns="45000" rIns="90000" bIns="45000" anchor="t">
            <a:noAutofit/>
          </a:bodyPr>
          <a:lstStyle>
            <a:lvl1pPr indent="0">
              <a:lnSpc>
                <a:spcPct val="100000"/>
              </a:lnSpc>
              <a:buNone/>
              <a:defRPr lang="en-US" sz="1800" b="0" strike="noStrike" spc="-1">
                <a:solidFill>
                  <a:srgbClr val="000000"/>
                </a:solidFill>
                <a:latin typeface="Calibri"/>
              </a:defRPr>
            </a:lvl1pPr>
          </a:lstStyle>
          <a:p>
            <a:pPr indent="0">
              <a:lnSpc>
                <a:spcPct val="100000"/>
              </a:lnSpc>
              <a:buNone/>
            </a:pPr>
            <a:r>
              <a:rPr lang="en-US" sz="1800" b="0" strike="noStrike" spc="-1">
                <a:solidFill>
                  <a:srgbClr val="000000"/>
                </a:solidFill>
                <a:latin typeface="Calibri"/>
              </a:rPr>
              <a:t>&lt;date/time&gt;</a:t>
            </a:r>
            <a:endParaRPr lang="en-IN" sz="1800" b="0" strike="noStrike" spc="-1">
              <a:solidFill>
                <a:srgbClr val="000000"/>
              </a:solidFill>
              <a:latin typeface="Times New Roman"/>
            </a:endParaRPr>
          </a:p>
        </p:txBody>
      </p:sp>
      <p:sp>
        <p:nvSpPr>
          <p:cNvPr id="82" name="PlaceHolder 5"/>
          <p:cNvSpPr>
            <a:spLocks noGrp="1"/>
          </p:cNvSpPr>
          <p:nvPr>
            <p:ph type="ftr" idx="4"/>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IN" sz="1400" b="0" strike="noStrike" spc="-1">
                <a:solidFill>
                  <a:srgbClr val="000000"/>
                </a:solidFill>
                <a:latin typeface="Times New Roman"/>
              </a:defRPr>
            </a:lvl1pPr>
          </a:lstStyle>
          <a:p>
            <a:pPr indent="0" algn="ctr">
              <a:buNone/>
            </a:pPr>
            <a:r>
              <a:rPr lang="en-IN" sz="1400" b="0" strike="noStrike" spc="-1">
                <a:solidFill>
                  <a:srgbClr val="000000"/>
                </a:solidFill>
                <a:latin typeface="Times New Roman"/>
              </a:rPr>
              <a:t>&lt;footer&gt;</a:t>
            </a:r>
          </a:p>
        </p:txBody>
      </p:sp>
      <p:sp>
        <p:nvSpPr>
          <p:cNvPr id="83" name="PlaceHolder 6"/>
          <p:cNvSpPr>
            <a:spLocks noGrp="1"/>
          </p:cNvSpPr>
          <p:nvPr>
            <p:ph type="sldNum" idx="5"/>
          </p:nvPr>
        </p:nvSpPr>
        <p:spPr>
          <a:xfrm>
            <a:off x="8714880" y="6025680"/>
            <a:ext cx="2742840" cy="401400"/>
          </a:xfrm>
          <a:prstGeom prst="rect">
            <a:avLst/>
          </a:prstGeom>
          <a:noFill/>
          <a:ln w="0">
            <a:noFill/>
          </a:ln>
        </p:spPr>
        <p:txBody>
          <a:bodyPr anchor="ctr">
            <a:noAutofit/>
          </a:bodyPr>
          <a:lstStyle>
            <a:lvl1pPr indent="0" algn="r">
              <a:lnSpc>
                <a:spcPct val="100000"/>
              </a:lnSpc>
              <a:buNone/>
              <a:defRPr lang="en-US" sz="1600" b="0" strike="noStrike" spc="-1">
                <a:solidFill>
                  <a:srgbClr val="1C7DDB"/>
                </a:solidFill>
                <a:latin typeface="Abadi"/>
              </a:defRPr>
            </a:lvl1pPr>
          </a:lstStyle>
          <a:p>
            <a:pPr indent="0" algn="r">
              <a:lnSpc>
                <a:spcPct val="100000"/>
              </a:lnSpc>
              <a:buNone/>
            </a:pPr>
            <a:fld id="{4A40CD50-576E-4529-92FA-A69324FE4AC4}" type="slidenum">
              <a:rPr lang="en-US" sz="1600" b="0" strike="noStrike" spc="-1">
                <a:solidFill>
                  <a:srgbClr val="1C7DDB"/>
                </a:solidFill>
                <a:latin typeface="Abadi"/>
              </a:rPr>
              <a:t>‹#›</a:t>
            </a:fld>
            <a:endParaRPr lang="en-IN" sz="16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0" name="PlaceHolder 1"/>
          <p:cNvSpPr>
            <a:spLocks noGrp="1"/>
          </p:cNvSpPr>
          <p:nvPr>
            <p:ph type="title"/>
          </p:nvPr>
        </p:nvSpPr>
        <p:spPr>
          <a:xfrm>
            <a:off x="831960" y="1709640"/>
            <a:ext cx="10515240" cy="2852280"/>
          </a:xfrm>
          <a:prstGeom prst="rect">
            <a:avLst/>
          </a:prstGeom>
          <a:noFill/>
          <a:ln w="0">
            <a:noFill/>
          </a:ln>
        </p:spPr>
        <p:txBody>
          <a:bodyPr lIns="90000" tIns="45000" rIns="90000" bIns="45000" anchor="b">
            <a:noAutofit/>
          </a:bodyPr>
          <a:lstStyle/>
          <a:p>
            <a:pPr indent="0">
              <a:lnSpc>
                <a:spcPct val="90000"/>
              </a:lnSpc>
              <a:buNone/>
            </a:pPr>
            <a:r>
              <a:rPr lang="en-US" sz="6000" b="0" strike="noStrike" spc="-1">
                <a:solidFill>
                  <a:srgbClr val="000000"/>
                </a:solidFill>
                <a:latin typeface="Calibri Light"/>
              </a:rPr>
              <a:t>Click to edit Master title style</a:t>
            </a:r>
            <a:endParaRPr lang="en-US" sz="6000" b="0" strike="noStrike" spc="-1">
              <a:solidFill>
                <a:srgbClr val="000000"/>
              </a:solidFill>
              <a:latin typeface="Calibri"/>
            </a:endParaRPr>
          </a:p>
        </p:txBody>
      </p:sp>
      <p:sp>
        <p:nvSpPr>
          <p:cNvPr id="121" name="PlaceHolder 2"/>
          <p:cNvSpPr>
            <a:spLocks noGrp="1"/>
          </p:cNvSpPr>
          <p:nvPr>
            <p:ph type="body"/>
          </p:nvPr>
        </p:nvSpPr>
        <p:spPr>
          <a:xfrm>
            <a:off x="831960" y="4589640"/>
            <a:ext cx="10515240" cy="1499760"/>
          </a:xfrm>
          <a:prstGeom prst="rect">
            <a:avLst/>
          </a:prstGeom>
          <a:noFill/>
          <a:ln w="0">
            <a:noFill/>
          </a:ln>
        </p:spPr>
        <p:txBody>
          <a:bodyPr lIns="90000" tIns="45000" rIns="90000" bIns="45000" anchor="t">
            <a:noAutofit/>
          </a:bodyPr>
          <a:lstStyle/>
          <a:p>
            <a:pPr indent="0">
              <a:lnSpc>
                <a:spcPct val="90000"/>
              </a:lnSpc>
              <a:spcBef>
                <a:spcPts val="1001"/>
              </a:spcBef>
              <a:buNone/>
              <a:tabLst>
                <a:tab pos="0" algn="l"/>
              </a:tabLst>
            </a:pPr>
            <a:r>
              <a:rPr lang="en-US" sz="2400" b="0" strike="noStrike" spc="-1">
                <a:solidFill>
                  <a:srgbClr val="8B8B8B"/>
                </a:solidFill>
                <a:latin typeface="Calibri"/>
              </a:rPr>
              <a:t>Click to edit Master text styles</a:t>
            </a:r>
            <a:endParaRPr lang="en-US" sz="2400" b="0" strike="noStrike" spc="-1">
              <a:solidFill>
                <a:srgbClr val="000000"/>
              </a:solidFill>
              <a:latin typeface="Calibri"/>
            </a:endParaRPr>
          </a:p>
        </p:txBody>
      </p:sp>
      <p:sp>
        <p:nvSpPr>
          <p:cNvPr id="122" name="PlaceHolder 3"/>
          <p:cNvSpPr>
            <a:spLocks noGrp="1"/>
          </p:cNvSpPr>
          <p:nvPr>
            <p:ph type="dt" idx="6"/>
          </p:nvPr>
        </p:nvSpPr>
        <p:spPr>
          <a:xfrm>
            <a:off x="838080" y="6356520"/>
            <a:ext cx="2742840" cy="364680"/>
          </a:xfrm>
          <a:prstGeom prst="rect">
            <a:avLst/>
          </a:prstGeom>
          <a:noFill/>
          <a:ln w="0">
            <a:noFill/>
          </a:ln>
        </p:spPr>
        <p:txBody>
          <a:bodyPr lIns="90000" tIns="45000" rIns="90000" bIns="45000" anchor="t">
            <a:noAutofit/>
          </a:bodyPr>
          <a:lstStyle>
            <a:lvl1pPr indent="0">
              <a:lnSpc>
                <a:spcPct val="100000"/>
              </a:lnSpc>
              <a:buNone/>
              <a:defRPr lang="en-US" sz="1800" b="0" strike="noStrike" spc="-1">
                <a:solidFill>
                  <a:srgbClr val="000000"/>
                </a:solidFill>
                <a:latin typeface="Calibri"/>
              </a:defRPr>
            </a:lvl1pPr>
          </a:lstStyle>
          <a:p>
            <a:pPr indent="0">
              <a:lnSpc>
                <a:spcPct val="100000"/>
              </a:lnSpc>
              <a:buNone/>
            </a:pPr>
            <a:r>
              <a:rPr lang="en-US" sz="1800" b="0" strike="noStrike" spc="-1">
                <a:solidFill>
                  <a:srgbClr val="000000"/>
                </a:solidFill>
                <a:latin typeface="Calibri"/>
              </a:rPr>
              <a:t>&lt;date/time&gt;</a:t>
            </a:r>
            <a:endParaRPr lang="en-IN" sz="1800" b="0" strike="noStrike" spc="-1">
              <a:solidFill>
                <a:srgbClr val="000000"/>
              </a:solidFill>
              <a:latin typeface="Times New Roman"/>
            </a:endParaRPr>
          </a:p>
        </p:txBody>
      </p:sp>
      <p:sp>
        <p:nvSpPr>
          <p:cNvPr id="123" name="PlaceHolder 4"/>
          <p:cNvSpPr>
            <a:spLocks noGrp="1"/>
          </p:cNvSpPr>
          <p:nvPr>
            <p:ph type="ftr" idx="7"/>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IN" sz="1400" b="0" strike="noStrike" spc="-1">
                <a:solidFill>
                  <a:srgbClr val="000000"/>
                </a:solidFill>
                <a:latin typeface="Times New Roman"/>
              </a:defRPr>
            </a:lvl1pPr>
          </a:lstStyle>
          <a:p>
            <a:pPr indent="0" algn="ctr">
              <a:buNone/>
            </a:pPr>
            <a:r>
              <a:rPr lang="en-IN" sz="1400" b="0" strike="noStrike" spc="-1">
                <a:solidFill>
                  <a:srgbClr val="000000"/>
                </a:solidFill>
                <a:latin typeface="Times New Roman"/>
              </a:rPr>
              <a:t>&lt;footer&gt;</a:t>
            </a:r>
          </a:p>
        </p:txBody>
      </p:sp>
      <p:sp>
        <p:nvSpPr>
          <p:cNvPr id="124" name="PlaceHolder 5"/>
          <p:cNvSpPr>
            <a:spLocks noGrp="1"/>
          </p:cNvSpPr>
          <p:nvPr>
            <p:ph type="sldNum" idx="8"/>
          </p:nvPr>
        </p:nvSpPr>
        <p:spPr>
          <a:xfrm>
            <a:off x="8714880" y="6025680"/>
            <a:ext cx="2742840" cy="401400"/>
          </a:xfrm>
          <a:prstGeom prst="rect">
            <a:avLst/>
          </a:prstGeom>
          <a:noFill/>
          <a:ln w="0">
            <a:noFill/>
          </a:ln>
        </p:spPr>
        <p:txBody>
          <a:bodyPr anchor="ctr">
            <a:noAutofit/>
          </a:bodyPr>
          <a:lstStyle>
            <a:lvl1pPr indent="0" algn="r">
              <a:lnSpc>
                <a:spcPct val="100000"/>
              </a:lnSpc>
              <a:buNone/>
              <a:defRPr lang="en-US" sz="1600" b="0" strike="noStrike" spc="-1">
                <a:solidFill>
                  <a:srgbClr val="1C7DDB"/>
                </a:solidFill>
                <a:latin typeface="Abadi"/>
              </a:defRPr>
            </a:lvl1pPr>
          </a:lstStyle>
          <a:p>
            <a:pPr indent="0" algn="r">
              <a:lnSpc>
                <a:spcPct val="100000"/>
              </a:lnSpc>
              <a:buNone/>
            </a:pPr>
            <a:fld id="{5A1C075F-E198-4E88-9624-66E1FE83C263}" type="slidenum">
              <a:rPr lang="en-US" sz="1600" b="0" strike="noStrike" spc="-1">
                <a:solidFill>
                  <a:srgbClr val="1C7DDB"/>
                </a:solidFill>
                <a:latin typeface="Abadi"/>
              </a:rPr>
              <a:t>‹#›</a:t>
            </a:fld>
            <a:endParaRPr lang="en-IN" sz="16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1" name="PlaceHolder 1"/>
          <p:cNvSpPr>
            <a:spLocks noGrp="1"/>
          </p:cNvSpPr>
          <p:nvPr>
            <p:ph type="title"/>
          </p:nvPr>
        </p:nvSpPr>
        <p:spPr>
          <a:xfrm>
            <a:off x="839880" y="457200"/>
            <a:ext cx="3931920" cy="1599840"/>
          </a:xfrm>
          <a:prstGeom prst="rect">
            <a:avLst/>
          </a:prstGeom>
          <a:noFill/>
          <a:ln w="0">
            <a:noFill/>
          </a:ln>
        </p:spPr>
        <p:txBody>
          <a:bodyPr lIns="90000" tIns="45000" rIns="90000" bIns="45000" anchor="b">
            <a:noAutofit/>
          </a:bodyPr>
          <a:lstStyle/>
          <a:p>
            <a:pPr indent="0">
              <a:lnSpc>
                <a:spcPct val="70000"/>
              </a:lnSpc>
              <a:buNone/>
            </a:pPr>
            <a:r>
              <a:rPr lang="en-US" sz="3700" b="0" strike="noStrike" spc="-1">
                <a:solidFill>
                  <a:srgbClr val="0B49CB"/>
                </a:solidFill>
                <a:latin typeface="Abadi"/>
                <a:ea typeface="IBM Plex Mono SemiBold"/>
              </a:rPr>
              <a:t>Click to edit Master title style</a:t>
            </a:r>
            <a:endParaRPr lang="en-US" sz="3700" b="0" strike="noStrike" spc="-1">
              <a:solidFill>
                <a:srgbClr val="000000"/>
              </a:solidFill>
              <a:latin typeface="Calibri"/>
            </a:endParaRPr>
          </a:p>
        </p:txBody>
      </p:sp>
      <p:sp>
        <p:nvSpPr>
          <p:cNvPr id="162" name="PlaceHolder 2"/>
          <p:cNvSpPr>
            <a:spLocks noGrp="1"/>
          </p:cNvSpPr>
          <p:nvPr>
            <p:ph type="body"/>
          </p:nvPr>
        </p:nvSpPr>
        <p:spPr>
          <a:xfrm>
            <a:off x="5183280" y="987480"/>
            <a:ext cx="6171840" cy="4873320"/>
          </a:xfrm>
          <a:prstGeom prst="rect">
            <a:avLst/>
          </a:prstGeom>
          <a:noFill/>
          <a:ln w="0">
            <a:noFill/>
          </a:ln>
        </p:spPr>
        <p:txBody>
          <a:bodyPr lIns="90000" tIns="45000" rIns="90000" bIns="45000" anchor="t">
            <a:noAutofit/>
          </a:bodyPr>
          <a:lstStyle/>
          <a:p>
            <a:pPr marL="228600" indent="-228600">
              <a:lnSpc>
                <a:spcPct val="90000"/>
              </a:lnSpc>
              <a:spcBef>
                <a:spcPts val="1001"/>
              </a:spcBef>
              <a:buClr>
                <a:srgbClr val="000000"/>
              </a:buClr>
              <a:buFont typeface="Arial"/>
              <a:buChar char="•"/>
            </a:pPr>
            <a:r>
              <a:rPr lang="en-US" sz="3200" b="0" strike="noStrike" spc="-1">
                <a:solidFill>
                  <a:srgbClr val="000000"/>
                </a:solidFill>
                <a:latin typeface="Calibri"/>
              </a:rPr>
              <a:t>Click to edit Master text styles</a:t>
            </a:r>
          </a:p>
          <a:p>
            <a:pPr marL="685800" lvl="1" indent="-228600">
              <a:lnSpc>
                <a:spcPct val="90000"/>
              </a:lnSpc>
              <a:spcBef>
                <a:spcPts val="499"/>
              </a:spcBef>
              <a:buClr>
                <a:srgbClr val="000000"/>
              </a:buClr>
              <a:buFont typeface="Arial"/>
              <a:buChar char="•"/>
            </a:pPr>
            <a:r>
              <a:rPr lang="en-US" sz="2800" b="0" strike="noStrike" spc="-1">
                <a:solidFill>
                  <a:srgbClr val="000000"/>
                </a:solidFill>
                <a:latin typeface="Calibri"/>
              </a:rPr>
              <a:t>Second level</a:t>
            </a:r>
          </a:p>
          <a:p>
            <a:pPr marL="1143000" lvl="2" indent="-228600">
              <a:lnSpc>
                <a:spcPct val="90000"/>
              </a:lnSpc>
              <a:spcBef>
                <a:spcPts val="499"/>
              </a:spcBef>
              <a:buClr>
                <a:srgbClr val="000000"/>
              </a:buClr>
              <a:buFont typeface="Arial"/>
              <a:buChar char="•"/>
            </a:pPr>
            <a:r>
              <a:rPr lang="en-US" sz="2400" b="0" strike="noStrike" spc="-1">
                <a:solidFill>
                  <a:srgbClr val="000000"/>
                </a:solidFill>
                <a:latin typeface="Calibri"/>
              </a:rPr>
              <a:t>Third level</a:t>
            </a:r>
          </a:p>
          <a:p>
            <a:pPr marL="1600200" lvl="3" indent="-228600">
              <a:lnSpc>
                <a:spcPct val="90000"/>
              </a:lnSpc>
              <a:spcBef>
                <a:spcPts val="499"/>
              </a:spcBef>
              <a:buClr>
                <a:srgbClr val="000000"/>
              </a:buClr>
              <a:buFont typeface="Arial"/>
              <a:buChar char="•"/>
            </a:pPr>
            <a:r>
              <a:rPr lang="en-US" sz="2000" b="0" strike="noStrike" spc="-1">
                <a:solidFill>
                  <a:srgbClr val="000000"/>
                </a:solidFill>
                <a:latin typeface="Calibri"/>
              </a:rPr>
              <a:t>Fourth level</a:t>
            </a:r>
          </a:p>
          <a:p>
            <a:pPr marL="2057400" lvl="4" indent="-228600">
              <a:lnSpc>
                <a:spcPct val="90000"/>
              </a:lnSpc>
              <a:spcBef>
                <a:spcPts val="499"/>
              </a:spcBef>
              <a:buClr>
                <a:srgbClr val="000000"/>
              </a:buClr>
              <a:buFont typeface="Arial"/>
              <a:buChar char="•"/>
            </a:pPr>
            <a:r>
              <a:rPr lang="en-US" sz="2000" b="0" strike="noStrike" spc="-1">
                <a:solidFill>
                  <a:srgbClr val="000000"/>
                </a:solidFill>
                <a:latin typeface="Calibri"/>
              </a:rPr>
              <a:t>Fifth level</a:t>
            </a:r>
          </a:p>
        </p:txBody>
      </p:sp>
      <p:sp>
        <p:nvSpPr>
          <p:cNvPr id="163" name="PlaceHolder 3"/>
          <p:cNvSpPr>
            <a:spLocks noGrp="1"/>
          </p:cNvSpPr>
          <p:nvPr>
            <p:ph type="body"/>
          </p:nvPr>
        </p:nvSpPr>
        <p:spPr>
          <a:xfrm>
            <a:off x="839880" y="2057400"/>
            <a:ext cx="3931920" cy="3811320"/>
          </a:xfrm>
          <a:prstGeom prst="rect">
            <a:avLst/>
          </a:prstGeom>
          <a:noFill/>
          <a:ln w="0">
            <a:noFill/>
          </a:ln>
        </p:spPr>
        <p:txBody>
          <a:bodyPr lIns="90000" tIns="45000" rIns="90000" bIns="45000" anchor="t">
            <a:noAutofit/>
          </a:bodyPr>
          <a:lstStyle/>
          <a:p>
            <a:pPr indent="0">
              <a:lnSpc>
                <a:spcPct val="90000"/>
              </a:lnSpc>
              <a:spcBef>
                <a:spcPts val="1001"/>
              </a:spcBef>
              <a:buNone/>
              <a:tabLst>
                <a:tab pos="0" algn="l"/>
              </a:tabLst>
            </a:pPr>
            <a:r>
              <a:rPr lang="en-US" sz="1600" b="0" strike="noStrike" spc="-1">
                <a:solidFill>
                  <a:srgbClr val="000000"/>
                </a:solidFill>
                <a:latin typeface="Calibri"/>
              </a:rPr>
              <a:t>Click to edit Master text styles</a:t>
            </a:r>
          </a:p>
        </p:txBody>
      </p:sp>
      <p:sp>
        <p:nvSpPr>
          <p:cNvPr id="164" name="PlaceHolder 4"/>
          <p:cNvSpPr>
            <a:spLocks noGrp="1"/>
          </p:cNvSpPr>
          <p:nvPr>
            <p:ph type="dt" idx="9"/>
          </p:nvPr>
        </p:nvSpPr>
        <p:spPr>
          <a:xfrm>
            <a:off x="838080" y="6356520"/>
            <a:ext cx="2742840" cy="364680"/>
          </a:xfrm>
          <a:prstGeom prst="rect">
            <a:avLst/>
          </a:prstGeom>
          <a:noFill/>
          <a:ln w="0">
            <a:noFill/>
          </a:ln>
        </p:spPr>
        <p:txBody>
          <a:bodyPr lIns="90000" tIns="45000" rIns="90000" bIns="45000" anchor="t">
            <a:noAutofit/>
          </a:bodyPr>
          <a:lstStyle>
            <a:lvl1pPr indent="0">
              <a:lnSpc>
                <a:spcPct val="100000"/>
              </a:lnSpc>
              <a:buNone/>
              <a:defRPr lang="en-US" sz="1800" b="0" strike="noStrike" spc="-1">
                <a:solidFill>
                  <a:srgbClr val="000000"/>
                </a:solidFill>
                <a:latin typeface="Calibri"/>
              </a:defRPr>
            </a:lvl1pPr>
          </a:lstStyle>
          <a:p>
            <a:pPr indent="0">
              <a:lnSpc>
                <a:spcPct val="100000"/>
              </a:lnSpc>
              <a:buNone/>
            </a:pPr>
            <a:r>
              <a:rPr lang="en-US" sz="1800" b="0" strike="noStrike" spc="-1">
                <a:solidFill>
                  <a:srgbClr val="000000"/>
                </a:solidFill>
                <a:latin typeface="Calibri"/>
              </a:rPr>
              <a:t>&lt;date/time&gt;</a:t>
            </a:r>
            <a:endParaRPr lang="en-IN" sz="1800" b="0" strike="noStrike" spc="-1">
              <a:solidFill>
                <a:srgbClr val="000000"/>
              </a:solidFill>
              <a:latin typeface="Times New Roman"/>
            </a:endParaRPr>
          </a:p>
        </p:txBody>
      </p:sp>
      <p:sp>
        <p:nvSpPr>
          <p:cNvPr id="165" name="PlaceHolder 5"/>
          <p:cNvSpPr>
            <a:spLocks noGrp="1"/>
          </p:cNvSpPr>
          <p:nvPr>
            <p:ph type="ftr" idx="10"/>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IN" sz="1400" b="0" strike="noStrike" spc="-1">
                <a:solidFill>
                  <a:srgbClr val="000000"/>
                </a:solidFill>
                <a:latin typeface="Times New Roman"/>
              </a:defRPr>
            </a:lvl1pPr>
          </a:lstStyle>
          <a:p>
            <a:pPr indent="0" algn="ctr">
              <a:buNone/>
            </a:pPr>
            <a:r>
              <a:rPr lang="en-IN" sz="1400" b="0" strike="noStrike" spc="-1">
                <a:solidFill>
                  <a:srgbClr val="000000"/>
                </a:solidFill>
                <a:latin typeface="Times New Roman"/>
              </a:rPr>
              <a:t>&lt;footer&gt;</a:t>
            </a:r>
          </a:p>
        </p:txBody>
      </p:sp>
      <p:sp>
        <p:nvSpPr>
          <p:cNvPr id="166" name="PlaceHolder 6"/>
          <p:cNvSpPr>
            <a:spLocks noGrp="1"/>
          </p:cNvSpPr>
          <p:nvPr>
            <p:ph type="sldNum" idx="11"/>
          </p:nvPr>
        </p:nvSpPr>
        <p:spPr>
          <a:xfrm>
            <a:off x="8714880" y="6025680"/>
            <a:ext cx="2742840" cy="401400"/>
          </a:xfrm>
          <a:prstGeom prst="rect">
            <a:avLst/>
          </a:prstGeom>
          <a:noFill/>
          <a:ln w="0">
            <a:noFill/>
          </a:ln>
        </p:spPr>
        <p:txBody>
          <a:bodyPr anchor="ctr">
            <a:noAutofit/>
          </a:bodyPr>
          <a:lstStyle>
            <a:lvl1pPr indent="0" algn="r">
              <a:lnSpc>
                <a:spcPct val="100000"/>
              </a:lnSpc>
              <a:buNone/>
              <a:defRPr lang="en-US" sz="1600" b="0" strike="noStrike" spc="-1">
                <a:solidFill>
                  <a:srgbClr val="1C7DDB"/>
                </a:solidFill>
                <a:latin typeface="Abadi"/>
              </a:defRPr>
            </a:lvl1pPr>
          </a:lstStyle>
          <a:p>
            <a:pPr indent="0" algn="r">
              <a:lnSpc>
                <a:spcPct val="100000"/>
              </a:lnSpc>
              <a:buNone/>
            </a:pPr>
            <a:fld id="{49F850E8-43B2-4B55-91D3-B79FC0F43AFA}" type="slidenum">
              <a:rPr lang="en-US" sz="1600" b="0" strike="noStrike" spc="-1">
                <a:solidFill>
                  <a:srgbClr val="1C7DDB"/>
                </a:solidFill>
                <a:latin typeface="Abadi"/>
              </a:rPr>
              <a:t>‹#›</a:t>
            </a:fld>
            <a:endParaRPr lang="en-IN" sz="16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3" name="PlaceHolder 1"/>
          <p:cNvSpPr>
            <a:spLocks noGrp="1"/>
          </p:cNvSpPr>
          <p:nvPr>
            <p:ph type="body"/>
          </p:nvPr>
        </p:nvSpPr>
        <p:spPr>
          <a:xfrm>
            <a:off x="838080" y="365040"/>
            <a:ext cx="7733880" cy="5811480"/>
          </a:xfrm>
          <a:prstGeom prst="rect">
            <a:avLst/>
          </a:prstGeom>
          <a:noFill/>
          <a:ln w="0">
            <a:noFill/>
          </a:ln>
        </p:spPr>
        <p:txBody>
          <a:bodyPr vert="eaVert" lIns="45000" tIns="90000" rIns="45000" bIns="90000"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Click to edit Master text styles</a:t>
            </a: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Second level</a:t>
            </a: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Calibri"/>
              </a:rPr>
              <a:t>Third level</a:t>
            </a:r>
          </a:p>
          <a:p>
            <a:pPr marL="1600200" lvl="3" indent="-228600">
              <a:lnSpc>
                <a:spcPct val="90000"/>
              </a:lnSpc>
              <a:spcBef>
                <a:spcPts val="499"/>
              </a:spcBef>
              <a:buClr>
                <a:srgbClr val="000000"/>
              </a:buClr>
              <a:buFont typeface="Arial"/>
              <a:buChar char="•"/>
            </a:pPr>
            <a:r>
              <a:rPr lang="en-US" sz="1800" b="0" strike="noStrike" spc="-1">
                <a:solidFill>
                  <a:srgbClr val="000000"/>
                </a:solidFill>
                <a:latin typeface="Calibri"/>
              </a:rPr>
              <a:t>Fourth level</a:t>
            </a:r>
          </a:p>
          <a:p>
            <a:pPr marL="2057400" lvl="4" indent="-228600">
              <a:lnSpc>
                <a:spcPct val="90000"/>
              </a:lnSpc>
              <a:spcBef>
                <a:spcPts val="499"/>
              </a:spcBef>
              <a:buClr>
                <a:srgbClr val="000000"/>
              </a:buClr>
              <a:buFont typeface="Arial"/>
              <a:buChar char="•"/>
            </a:pPr>
            <a:r>
              <a:rPr lang="en-US" sz="1800" b="0" strike="noStrike" spc="-1">
                <a:solidFill>
                  <a:srgbClr val="000000"/>
                </a:solidFill>
                <a:latin typeface="Calibri"/>
              </a:rPr>
              <a:t>Fifth level</a:t>
            </a:r>
          </a:p>
        </p:txBody>
      </p:sp>
      <p:sp>
        <p:nvSpPr>
          <p:cNvPr id="204" name="PlaceHolder 2"/>
          <p:cNvSpPr>
            <a:spLocks noGrp="1"/>
          </p:cNvSpPr>
          <p:nvPr>
            <p:ph type="ftr" idx="12"/>
          </p:nvPr>
        </p:nvSpPr>
        <p:spPr>
          <a:xfrm>
            <a:off x="4038480" y="6356520"/>
            <a:ext cx="4114440" cy="364680"/>
          </a:xfrm>
          <a:prstGeom prst="rect">
            <a:avLst/>
          </a:prstGeom>
          <a:noFill/>
          <a:ln w="0">
            <a:noFill/>
          </a:ln>
        </p:spPr>
        <p:txBody>
          <a:bodyPr lIns="90000" tIns="45000" rIns="90000" bIns="45000" anchor="t">
            <a:noAutofit/>
          </a:bodyPr>
          <a:lstStyle>
            <a:lvl1pPr indent="0" algn="ctr">
              <a:buNone/>
              <a:defRPr lang="en-IN" sz="1400" b="0" strike="noStrike" spc="-1">
                <a:solidFill>
                  <a:srgbClr val="000000"/>
                </a:solidFill>
                <a:latin typeface="Times New Roman"/>
              </a:defRPr>
            </a:lvl1pPr>
          </a:lstStyle>
          <a:p>
            <a:pPr indent="0" algn="ctr">
              <a:buNone/>
            </a:pPr>
            <a:r>
              <a:rPr lang="en-IN" sz="1400" b="0" strike="noStrike" spc="-1">
                <a:solidFill>
                  <a:srgbClr val="000000"/>
                </a:solidFill>
                <a:latin typeface="Times New Roman"/>
              </a:rPr>
              <a:t>&lt;footer&gt;</a:t>
            </a:r>
          </a:p>
        </p:txBody>
      </p:sp>
      <p:sp>
        <p:nvSpPr>
          <p:cNvPr id="205" name="PlaceHolder 3"/>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Calibri"/>
              </a:rPr>
              <a:t>Click to edit the title text format</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svinekar/Capstone-IBMDS/blob/main/05%20Exploratory%20Analysis.ipynb" TargetMode="External"/><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svinekar/Capstone-IBMDS/blob/main/03%20Database%20querying.ipynb" TargetMode="External"/><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hyperlink" Target="https://github.com/rsvinekar/Capstone-IBMDS/blob/main/06%20Maps%20with%20Folium.ipynb"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svinekar/Capstone-IBMDS/blob/main/spacex_dash_app_dash1.py" TargetMode="External"/><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8.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hyperlink" Target="https://github.com/rsvinekar/Capstone-IBMDS/blob/main/folium_t1.html"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hyperlink" Target="https://github.com/rsvinekar/Capstone-IBMDS/blob/main/folium_t3.html"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hyperlink" Target="https://github.com/rsvinekar/Capstone-IBMDS/blob/main/folium_t3.html" TargetMode="Externa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hyperlink" Target="https://github.com/rsvinekar/Capstone-IBMDS/blob/main/spacex_dash_app_dash2.py" TargetMode="External"/><Relationship Id="rId5" Type="http://schemas.openxmlformats.org/officeDocument/2006/relationships/hyperlink" Target="https://github.com/rsvinekar/Capstone-IBMDS/blob/main/spacex_dash_app_dash1.py" TargetMode="External"/><Relationship Id="rId4" Type="http://schemas.openxmlformats.org/officeDocument/2006/relationships/hyperlink" Target="https://github.com/rsvinekar/Capstone-IBMDS"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61.xml"/></Relationships>
</file>

<file path=ppt/slides/_rels/slide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hyperlink" Target="https://github.com/rsvinekar/Capstone-IBMDS/blob/main/01%20Data%20Collection%20API.ipynb" TargetMode="External"/><Relationship Id="rId5" Type="http://schemas.openxmlformats.org/officeDocument/2006/relationships/hyperlink" Target="https://api.spacexdata.com/v4/rockets" TargetMode="External"/><Relationship Id="rId4" Type="http://schemas.openxmlformats.org/officeDocument/2006/relationships/hyperlink" Target="https://api.spacexdata.com/v4/launches/past"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rsvinekar/Capstone-IBMDS/blob/main/02%20Data%20Collection%20webscraping.ipynb" TargetMode="External"/><Relationship Id="rId2" Type="http://schemas.openxmlformats.org/officeDocument/2006/relationships/image" Target="../media/image3.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48" name="TextBox 5"/>
          <p:cNvSpPr/>
          <p:nvPr/>
        </p:nvSpPr>
        <p:spPr>
          <a:xfrm>
            <a:off x="888480" y="4568760"/>
            <a:ext cx="2514240" cy="646331"/>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a:lnSpc>
                <a:spcPct val="100000"/>
              </a:lnSpc>
            </a:pPr>
            <a:r>
              <a:rPr lang="en-US" sz="1800" b="0" strike="noStrike" spc="-1" dirty="0" err="1">
                <a:solidFill>
                  <a:srgbClr val="E7E6E6"/>
                </a:solidFill>
                <a:latin typeface="Abadi"/>
                <a:ea typeface="SF Pro"/>
              </a:rPr>
              <a:t>Rithvik</a:t>
            </a:r>
            <a:r>
              <a:rPr lang="en-US" sz="1800" b="0" strike="noStrike" spc="-1" dirty="0">
                <a:solidFill>
                  <a:srgbClr val="E7E6E6"/>
                </a:solidFill>
                <a:latin typeface="Abadi"/>
                <a:ea typeface="SF Pro"/>
              </a:rPr>
              <a:t> </a:t>
            </a:r>
            <a:r>
              <a:rPr lang="en-US" sz="1800" b="0" strike="noStrike" spc="-1" dirty="0" err="1">
                <a:solidFill>
                  <a:srgbClr val="E7E6E6"/>
                </a:solidFill>
                <a:latin typeface="Abadi"/>
                <a:ea typeface="SF Pro"/>
              </a:rPr>
              <a:t>Vinekar</a:t>
            </a:r>
            <a:endParaRPr lang="en-IN" sz="1800" b="0" strike="noStrike" spc="-1" dirty="0">
              <a:solidFill>
                <a:srgbClr val="000000"/>
              </a:solidFill>
              <a:latin typeface="Arial"/>
            </a:endParaRPr>
          </a:p>
          <a:p>
            <a:pPr>
              <a:lnSpc>
                <a:spcPct val="100000"/>
              </a:lnSpc>
            </a:pPr>
            <a:r>
              <a:rPr lang="en-US" spc="-1" dirty="0">
                <a:solidFill>
                  <a:srgbClr val="E7E6E6"/>
                </a:solidFill>
                <a:latin typeface="Abadi"/>
              </a:rPr>
              <a:t>22-Aug-2023</a:t>
            </a:r>
            <a:endParaRPr lang="en-IN" sz="1800" b="0" strike="noStrike" spc="-1" dirty="0">
              <a:solidFill>
                <a:srgbClr val="000000"/>
              </a:solidFill>
              <a:latin typeface="Arial"/>
            </a:endParaRPr>
          </a:p>
        </p:txBody>
      </p:sp>
      <p:pic>
        <p:nvPicPr>
          <p:cNvPr id="249" name="Picture 2" descr="IBM Skills Network Logo - Horizontal-noai copy.png"/>
          <p:cNvPicPr/>
          <p:nvPr/>
        </p:nvPicPr>
        <p:blipFill>
          <a:blip r:embed="rId3"/>
          <a:stretch/>
        </p:blipFill>
        <p:spPr>
          <a:xfrm>
            <a:off x="889920" y="676800"/>
            <a:ext cx="2103840" cy="628920"/>
          </a:xfrm>
          <a:prstGeom prst="rect">
            <a:avLst/>
          </a:prstGeom>
          <a:ln w="0">
            <a:noFill/>
          </a:ln>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PlaceHolder 1"/>
          <p:cNvSpPr>
            <a:spLocks noGrp="1"/>
          </p:cNvSpPr>
          <p:nvPr>
            <p:ph type="title"/>
          </p:nvPr>
        </p:nvSpPr>
        <p:spPr>
          <a:xfrm>
            <a:off x="839880" y="457200"/>
            <a:ext cx="3931920" cy="1599840"/>
          </a:xfrm>
          <a:prstGeom prst="rect">
            <a:avLst/>
          </a:prstGeom>
          <a:noFill/>
          <a:ln w="0">
            <a:noFill/>
          </a:ln>
        </p:spPr>
        <p:txBody>
          <a:bodyPr lIns="90000" tIns="45000" rIns="90000" bIns="45000" anchor="b">
            <a:noAutofit/>
          </a:bodyPr>
          <a:lstStyle/>
          <a:p>
            <a:pPr indent="0">
              <a:lnSpc>
                <a:spcPct val="70000"/>
              </a:lnSpc>
              <a:buNone/>
            </a:pPr>
            <a:r>
              <a:rPr lang="en-US" sz="3700" b="0" strike="noStrike" spc="-1">
                <a:solidFill>
                  <a:srgbClr val="0B49CB"/>
                </a:solidFill>
                <a:latin typeface="Abadi"/>
                <a:ea typeface="IBM Plex Mono SemiBold"/>
              </a:rPr>
              <a:t>Data Scraping Logic</a:t>
            </a:r>
            <a:br>
              <a:rPr sz="3700"/>
            </a:br>
            <a:endParaRPr lang="en-US" sz="3700" b="0" strike="noStrike" spc="-1">
              <a:solidFill>
                <a:srgbClr val="000000"/>
              </a:solidFill>
              <a:latin typeface="Calibri"/>
            </a:endParaRPr>
          </a:p>
        </p:txBody>
      </p:sp>
      <p:sp>
        <p:nvSpPr>
          <p:cNvPr id="318" name="PlaceHolder 2"/>
          <p:cNvSpPr>
            <a:spLocks noGrp="1"/>
          </p:cNvSpPr>
          <p:nvPr>
            <p:ph/>
          </p:nvPr>
        </p:nvSpPr>
        <p:spPr>
          <a:xfrm>
            <a:off x="290520" y="2057400"/>
            <a:ext cx="5819040" cy="3811320"/>
          </a:xfrm>
          <a:prstGeom prst="rect">
            <a:avLst/>
          </a:prstGeom>
          <a:noFill/>
          <a:ln w="0">
            <a:noFill/>
          </a:ln>
        </p:spPr>
        <p:txBody>
          <a:bodyPr anchor="t">
            <a:noAutofit/>
          </a:bodyPr>
          <a:lstStyle/>
          <a:p>
            <a:pPr marL="343080" indent="-343080">
              <a:lnSpc>
                <a:spcPct val="100000"/>
              </a:lnSpc>
              <a:spcBef>
                <a:spcPts val="1400"/>
              </a:spcBef>
              <a:buClr>
                <a:srgbClr val="292929"/>
              </a:buClr>
              <a:buFont typeface="Arial"/>
              <a:buChar char="•"/>
            </a:pPr>
            <a:r>
              <a:rPr lang="en-US" sz="1800" b="0" strike="noStrike" spc="-1">
                <a:solidFill>
                  <a:schemeClr val="accent3">
                    <a:lumMod val="25000"/>
                  </a:schemeClr>
                </a:solidFill>
                <a:latin typeface="Abadi"/>
              </a:rPr>
              <a:t>BeautifulSoup breaks down the html data into tag elements</a:t>
            </a:r>
            <a:endParaRPr lang="en-US" sz="1800" b="0" strike="noStrike" spc="-1">
              <a:solidFill>
                <a:srgbClr val="000000"/>
              </a:solidFill>
              <a:latin typeface="Calibri"/>
            </a:endParaRPr>
          </a:p>
          <a:p>
            <a:pPr marL="343080" indent="-343080">
              <a:lnSpc>
                <a:spcPct val="100000"/>
              </a:lnSpc>
              <a:spcBef>
                <a:spcPts val="1400"/>
              </a:spcBef>
              <a:buClr>
                <a:srgbClr val="292929"/>
              </a:buClr>
              <a:buFont typeface="Arial"/>
              <a:buChar char="•"/>
            </a:pPr>
            <a:r>
              <a:rPr lang="en-US" sz="1800" b="0" strike="noStrike" spc="-1">
                <a:solidFill>
                  <a:schemeClr val="accent3">
                    <a:lumMod val="25000"/>
                  </a:schemeClr>
                </a:solidFill>
                <a:latin typeface="Abadi"/>
              </a:rPr>
              <a:t>Tables will be in &lt;table&gt; element that can be located by </a:t>
            </a:r>
            <a:r>
              <a:rPr lang="en-US" sz="1400" b="1" strike="noStrike" spc="-1">
                <a:solidFill>
                  <a:schemeClr val="accent3">
                    <a:lumMod val="25000"/>
                  </a:schemeClr>
                </a:solidFill>
                <a:latin typeface="Consolas"/>
              </a:rPr>
              <a:t>.find_all(‘table’)</a:t>
            </a:r>
            <a:r>
              <a:rPr lang="en-US" sz="1800" b="0" strike="noStrike" spc="-1">
                <a:solidFill>
                  <a:schemeClr val="accent3">
                    <a:lumMod val="25000"/>
                  </a:schemeClr>
                </a:solidFill>
                <a:latin typeface="Consolas"/>
              </a:rPr>
              <a:t> </a:t>
            </a:r>
            <a:r>
              <a:rPr lang="en-US" sz="1800" b="0" strike="noStrike" spc="-1">
                <a:solidFill>
                  <a:schemeClr val="accent3">
                    <a:lumMod val="25000"/>
                  </a:schemeClr>
                </a:solidFill>
                <a:latin typeface="Abadi"/>
              </a:rPr>
              <a:t>to get an array of table(s)</a:t>
            </a:r>
            <a:endParaRPr lang="en-US" sz="1800" b="0" strike="noStrike" spc="-1">
              <a:solidFill>
                <a:srgbClr val="000000"/>
              </a:solidFill>
              <a:latin typeface="Calibri"/>
            </a:endParaRPr>
          </a:p>
          <a:p>
            <a:pPr marL="343080" indent="-343080">
              <a:lnSpc>
                <a:spcPct val="100000"/>
              </a:lnSpc>
              <a:spcBef>
                <a:spcPts val="1400"/>
              </a:spcBef>
              <a:buClr>
                <a:srgbClr val="292929"/>
              </a:buClr>
              <a:buFont typeface="Arial"/>
              <a:buChar char="•"/>
            </a:pPr>
            <a:r>
              <a:rPr lang="en-US" sz="1800" b="0" strike="noStrike" spc="-1">
                <a:solidFill>
                  <a:schemeClr val="accent3">
                    <a:lumMod val="25000"/>
                  </a:schemeClr>
                </a:solidFill>
                <a:latin typeface="Abadi"/>
              </a:rPr>
              <a:t>If there are more than one table, they can be accessed as index to array, like .</a:t>
            </a:r>
            <a:r>
              <a:rPr lang="en-US" sz="1400" b="1" strike="noStrike" spc="-1">
                <a:solidFill>
                  <a:schemeClr val="accent3">
                    <a:lumMod val="25000"/>
                  </a:schemeClr>
                </a:solidFill>
                <a:latin typeface="Consolas"/>
              </a:rPr>
              <a:t>find_all(‘table’)[2] </a:t>
            </a:r>
            <a:r>
              <a:rPr lang="en-US" sz="1800" b="0" strike="noStrike" spc="-1">
                <a:solidFill>
                  <a:schemeClr val="accent3">
                    <a:lumMod val="25000"/>
                  </a:schemeClr>
                </a:solidFill>
                <a:latin typeface="Abadi"/>
              </a:rPr>
              <a:t>to get the 2</a:t>
            </a:r>
            <a:r>
              <a:rPr lang="en-US" sz="1800" b="0" strike="noStrike" spc="-1" baseline="30000">
                <a:solidFill>
                  <a:schemeClr val="accent3">
                    <a:lumMod val="25000"/>
                  </a:schemeClr>
                </a:solidFill>
                <a:latin typeface="Abadi"/>
              </a:rPr>
              <a:t>nd</a:t>
            </a:r>
            <a:r>
              <a:rPr lang="en-US" sz="1800" b="0" strike="noStrike" spc="-1">
                <a:solidFill>
                  <a:schemeClr val="accent3">
                    <a:lumMod val="25000"/>
                  </a:schemeClr>
                </a:solidFill>
                <a:latin typeface="Abadi"/>
              </a:rPr>
              <a:t> element</a:t>
            </a:r>
            <a:endParaRPr lang="en-US" sz="1800" b="0" strike="noStrike" spc="-1">
              <a:solidFill>
                <a:srgbClr val="000000"/>
              </a:solidFill>
              <a:latin typeface="Calibri"/>
            </a:endParaRPr>
          </a:p>
          <a:p>
            <a:pPr marL="343080" indent="-343080">
              <a:lnSpc>
                <a:spcPct val="100000"/>
              </a:lnSpc>
              <a:spcBef>
                <a:spcPts val="1400"/>
              </a:spcBef>
              <a:buClr>
                <a:srgbClr val="292929"/>
              </a:buClr>
              <a:buFont typeface="Arial"/>
              <a:buChar char="•"/>
            </a:pPr>
            <a:r>
              <a:rPr lang="en-US" sz="1800" b="0" strike="noStrike" spc="-1">
                <a:solidFill>
                  <a:schemeClr val="accent3">
                    <a:lumMod val="25000"/>
                  </a:schemeClr>
                </a:solidFill>
                <a:latin typeface="Abadi"/>
              </a:rPr>
              <a:t>Header row is the &lt;th&gt; element and header columns are under the &lt;th&gt; element as &lt;td&gt; elements</a:t>
            </a:r>
            <a:endParaRPr lang="en-US" sz="1800" b="0" strike="noStrike" spc="-1">
              <a:solidFill>
                <a:srgbClr val="000000"/>
              </a:solidFill>
              <a:latin typeface="Calibri"/>
            </a:endParaRPr>
          </a:p>
          <a:p>
            <a:pPr marL="343080" indent="-343080">
              <a:lnSpc>
                <a:spcPct val="100000"/>
              </a:lnSpc>
              <a:spcBef>
                <a:spcPts val="1400"/>
              </a:spcBef>
              <a:buClr>
                <a:srgbClr val="292929"/>
              </a:buClr>
              <a:buFont typeface="Arial"/>
              <a:buChar char="•"/>
            </a:pPr>
            <a:r>
              <a:rPr lang="en-US" sz="1800" b="0" strike="noStrike" spc="-1">
                <a:solidFill>
                  <a:schemeClr val="accent3">
                    <a:lumMod val="25000"/>
                  </a:schemeClr>
                </a:solidFill>
                <a:latin typeface="Abadi"/>
              </a:rPr>
              <a:t>All other rows are under the &lt;tr&gt; element and &lt;td&gt; columns. </a:t>
            </a:r>
            <a:endParaRPr lang="en-US" sz="1800" b="0" strike="noStrike" spc="-1">
              <a:solidFill>
                <a:srgbClr val="000000"/>
              </a:solidFill>
              <a:latin typeface="Calibri"/>
            </a:endParaRPr>
          </a:p>
          <a:p>
            <a:pPr marL="343080" indent="-343080">
              <a:lnSpc>
                <a:spcPct val="100000"/>
              </a:lnSpc>
              <a:spcBef>
                <a:spcPts val="1400"/>
              </a:spcBef>
              <a:buClr>
                <a:srgbClr val="292929"/>
              </a:buClr>
              <a:buFont typeface="Arial"/>
              <a:buChar char="•"/>
            </a:pPr>
            <a:r>
              <a:rPr lang="en-US" sz="1800" b="0" strike="noStrike" spc="-1">
                <a:solidFill>
                  <a:schemeClr val="accent3">
                    <a:lumMod val="25000"/>
                  </a:schemeClr>
                </a:solidFill>
                <a:latin typeface="Abadi"/>
              </a:rPr>
              <a:t>Nested loops for outer row&lt;tr&gt; and inner column&lt;td&gt;</a:t>
            </a:r>
            <a:endParaRPr lang="en-US" sz="1800" b="0" strike="noStrike" spc="-1">
              <a:solidFill>
                <a:srgbClr val="000000"/>
              </a:solidFill>
              <a:latin typeface="Calibri"/>
            </a:endParaRPr>
          </a:p>
        </p:txBody>
      </p:sp>
      <p:sp>
        <p:nvSpPr>
          <p:cNvPr id="319"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endParaRPr lang="en-US" sz="4000" b="0" strike="noStrike" spc="-1">
              <a:solidFill>
                <a:srgbClr val="1C7DDB"/>
              </a:solidFill>
              <a:latin typeface="Abadi"/>
              <a:ea typeface="IBM Plex Mono SemiBold"/>
            </a:endParaRPr>
          </a:p>
        </p:txBody>
      </p:sp>
      <p:sp>
        <p:nvSpPr>
          <p:cNvPr id="320" name="Title 1"/>
          <p:cNvSpPr/>
          <p:nvPr/>
        </p:nvSpPr>
        <p:spPr>
          <a:xfrm>
            <a:off x="922320" y="69120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endParaRPr lang="en-US" sz="4000" b="0" strike="noStrike" spc="-1">
              <a:solidFill>
                <a:srgbClr val="0B49CB"/>
              </a:solidFill>
              <a:latin typeface="IBM Plex Mono SemiBold"/>
              <a:ea typeface="IBM Plex Mono SemiBold"/>
            </a:endParaRPr>
          </a:p>
        </p:txBody>
      </p:sp>
      <p:grpSp>
        <p:nvGrpSpPr>
          <p:cNvPr id="321" name="Group 18"/>
          <p:cNvGrpSpPr/>
          <p:nvPr/>
        </p:nvGrpSpPr>
        <p:grpSpPr>
          <a:xfrm>
            <a:off x="8956800" y="2185920"/>
            <a:ext cx="3033000" cy="1938960"/>
            <a:chOff x="8956800" y="2185920"/>
            <a:chExt cx="3033000" cy="1938960"/>
          </a:xfrm>
        </p:grpSpPr>
        <p:sp>
          <p:nvSpPr>
            <p:cNvPr id="322" name="Rectangle 9"/>
            <p:cNvSpPr/>
            <p:nvPr/>
          </p:nvSpPr>
          <p:spPr>
            <a:xfrm>
              <a:off x="9318960" y="2243160"/>
              <a:ext cx="1134000" cy="435600"/>
            </a:xfrm>
            <a:prstGeom prst="rect">
              <a:avLst/>
            </a:prstGeom>
            <a:solidFill>
              <a:schemeClr val="accent6">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100" b="0" strike="noStrike" spc="-1">
                  <a:solidFill>
                    <a:schemeClr val="lt1"/>
                  </a:solidFill>
                  <a:latin typeface="Calibri"/>
                </a:rPr>
                <a:t>Find child &lt;td&gt;</a:t>
              </a:r>
              <a:endParaRPr lang="en-IN" sz="1100" b="0" strike="noStrike" spc="-1">
                <a:solidFill>
                  <a:srgbClr val="000000"/>
                </a:solidFill>
                <a:latin typeface="Arial"/>
              </a:endParaRPr>
            </a:p>
          </p:txBody>
        </p:sp>
        <p:sp>
          <p:nvSpPr>
            <p:cNvPr id="323" name="Rectangle 11"/>
            <p:cNvSpPr/>
            <p:nvPr/>
          </p:nvSpPr>
          <p:spPr>
            <a:xfrm>
              <a:off x="9185040" y="2833920"/>
              <a:ext cx="1400400" cy="435600"/>
            </a:xfrm>
            <a:prstGeom prst="rect">
              <a:avLst/>
            </a:prstGeom>
            <a:solidFill>
              <a:schemeClr val="accent4">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100" b="0" strike="noStrike" spc="-1">
                  <a:solidFill>
                    <a:schemeClr val="lt1"/>
                  </a:solidFill>
                  <a:latin typeface="Calibri"/>
                </a:rPr>
                <a:t>df header[Col]=text()</a:t>
              </a:r>
              <a:endParaRPr lang="en-IN" sz="1100" b="0" strike="noStrike" spc="-1">
                <a:solidFill>
                  <a:srgbClr val="000000"/>
                </a:solidFill>
                <a:latin typeface="Arial"/>
              </a:endParaRPr>
            </a:p>
          </p:txBody>
        </p:sp>
        <p:sp>
          <p:nvSpPr>
            <p:cNvPr id="324" name="Diamond 12"/>
            <p:cNvSpPr/>
            <p:nvPr/>
          </p:nvSpPr>
          <p:spPr>
            <a:xfrm>
              <a:off x="9329760" y="3425760"/>
              <a:ext cx="1097280" cy="675360"/>
            </a:xfrm>
            <a:prstGeom prst="diamond">
              <a:avLst/>
            </a:prstGeom>
            <a:solidFill>
              <a:schemeClr val="accent2">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000" b="0" strike="noStrike" spc="-1">
                  <a:solidFill>
                    <a:schemeClr val="lt1"/>
                  </a:solidFill>
                  <a:latin typeface="Calibri"/>
                </a:rPr>
                <a:t>&lt;td&gt;++?</a:t>
              </a:r>
              <a:endParaRPr lang="en-IN" sz="1000" b="0" strike="noStrike" spc="-1">
                <a:solidFill>
                  <a:srgbClr val="000000"/>
                </a:solidFill>
                <a:latin typeface="Arial"/>
              </a:endParaRPr>
            </a:p>
          </p:txBody>
        </p:sp>
        <p:cxnSp>
          <p:nvCxnSpPr>
            <p:cNvPr id="325" name="Straight Arrow Connector 42"/>
            <p:cNvCxnSpPr>
              <a:stCxn id="322" idx="2"/>
              <a:endCxn id="323" idx="0"/>
            </p:cNvCxnSpPr>
            <p:nvPr/>
          </p:nvCxnSpPr>
          <p:spPr>
            <a:xfrm flipH="1">
              <a:off x="9885240" y="2678760"/>
              <a:ext cx="1080" cy="155520"/>
            </a:xfrm>
            <a:prstGeom prst="straightConnector1">
              <a:avLst/>
            </a:prstGeom>
            <a:ln w="31750">
              <a:solidFill>
                <a:srgbClr val="4472C4"/>
              </a:solidFill>
              <a:tailEnd type="triangle" w="med" len="med"/>
            </a:ln>
          </p:spPr>
        </p:cxnSp>
        <p:cxnSp>
          <p:nvCxnSpPr>
            <p:cNvPr id="326" name="Straight Arrow Connector 49"/>
            <p:cNvCxnSpPr>
              <a:stCxn id="324" idx="1"/>
              <a:endCxn id="327" idx="3"/>
            </p:cNvCxnSpPr>
            <p:nvPr/>
          </p:nvCxnSpPr>
          <p:spPr>
            <a:xfrm flipH="1" flipV="1">
              <a:off x="8956800" y="3760560"/>
              <a:ext cx="373320" cy="3240"/>
            </a:xfrm>
            <a:prstGeom prst="straightConnector1">
              <a:avLst/>
            </a:prstGeom>
            <a:ln w="31750">
              <a:solidFill>
                <a:srgbClr val="4472C4"/>
              </a:solidFill>
              <a:tailEnd type="triangle" w="med" len="med"/>
            </a:ln>
          </p:spPr>
        </p:cxnSp>
        <p:cxnSp>
          <p:nvCxnSpPr>
            <p:cNvPr id="328" name="Straight Arrow Connector 78"/>
            <p:cNvCxnSpPr>
              <a:stCxn id="323" idx="2"/>
              <a:endCxn id="324" idx="0"/>
            </p:cNvCxnSpPr>
            <p:nvPr/>
          </p:nvCxnSpPr>
          <p:spPr>
            <a:xfrm flipH="1">
              <a:off x="9878400" y="3269520"/>
              <a:ext cx="7200" cy="156600"/>
            </a:xfrm>
            <a:prstGeom prst="straightConnector1">
              <a:avLst/>
            </a:prstGeom>
            <a:ln w="31750">
              <a:solidFill>
                <a:srgbClr val="4472C4"/>
              </a:solidFill>
              <a:tailEnd type="triangle" w="med" len="med"/>
            </a:ln>
          </p:spPr>
        </p:cxnSp>
        <p:cxnSp>
          <p:nvCxnSpPr>
            <p:cNvPr id="329" name="Elbow Connector 82"/>
            <p:cNvCxnSpPr>
              <a:stCxn id="324" idx="3"/>
              <a:endCxn id="322" idx="3"/>
            </p:cNvCxnSpPr>
            <p:nvPr/>
          </p:nvCxnSpPr>
          <p:spPr>
            <a:xfrm flipV="1">
              <a:off x="10427040" y="2460960"/>
              <a:ext cx="26280" cy="1302840"/>
            </a:xfrm>
            <a:prstGeom prst="bentConnector3">
              <a:avLst>
                <a:gd name="adj1" fmla="val 1076388"/>
              </a:avLst>
            </a:prstGeom>
            <a:ln w="31750">
              <a:solidFill>
                <a:srgbClr val="4472C4"/>
              </a:solidFill>
              <a:tailEnd type="triangle" w="med" len="med"/>
            </a:ln>
          </p:spPr>
        </p:cxnSp>
        <p:sp>
          <p:nvSpPr>
            <p:cNvPr id="330" name="TextBox 118"/>
            <p:cNvSpPr/>
            <p:nvPr/>
          </p:nvSpPr>
          <p:spPr>
            <a:xfrm>
              <a:off x="10325520" y="3447000"/>
              <a:ext cx="2847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chemeClr val="accent6">
                      <a:lumMod val="50000"/>
                    </a:schemeClr>
                  </a:solidFill>
                  <a:latin typeface="Calibri"/>
                </a:rPr>
                <a:t>y</a:t>
              </a:r>
              <a:endParaRPr lang="en-IN" sz="1800" b="0" strike="noStrike" spc="-1">
                <a:solidFill>
                  <a:srgbClr val="000000"/>
                </a:solidFill>
                <a:latin typeface="Arial"/>
              </a:endParaRPr>
            </a:p>
          </p:txBody>
        </p:sp>
        <p:sp>
          <p:nvSpPr>
            <p:cNvPr id="331" name="TextBox 119"/>
            <p:cNvSpPr/>
            <p:nvPr/>
          </p:nvSpPr>
          <p:spPr>
            <a:xfrm>
              <a:off x="9134640" y="3463920"/>
              <a:ext cx="3013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rgbClr val="FF0000"/>
                  </a:solidFill>
                  <a:latin typeface="Calibri"/>
                </a:rPr>
                <a:t>n</a:t>
              </a:r>
              <a:endParaRPr lang="en-IN" sz="1800" b="0" strike="noStrike" spc="-1">
                <a:solidFill>
                  <a:srgbClr val="000000"/>
                </a:solidFill>
                <a:latin typeface="Arial"/>
              </a:endParaRPr>
            </a:p>
          </p:txBody>
        </p:sp>
        <p:sp>
          <p:nvSpPr>
            <p:cNvPr id="332" name="TextBox 128"/>
            <p:cNvSpPr/>
            <p:nvPr/>
          </p:nvSpPr>
          <p:spPr>
            <a:xfrm>
              <a:off x="10645920" y="2765520"/>
              <a:ext cx="502560" cy="2570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100" b="0" strike="noStrike" spc="-1">
                  <a:solidFill>
                    <a:srgbClr val="000000"/>
                  </a:solidFill>
                  <a:latin typeface="Calibri"/>
                </a:rPr>
                <a:t>Col++</a:t>
              </a:r>
              <a:endParaRPr lang="en-IN" sz="1100" b="0" strike="noStrike" spc="-1">
                <a:solidFill>
                  <a:srgbClr val="000000"/>
                </a:solidFill>
                <a:latin typeface="Arial"/>
              </a:endParaRPr>
            </a:p>
          </p:txBody>
        </p:sp>
        <p:sp>
          <p:nvSpPr>
            <p:cNvPr id="333" name="Rounded Rectangle 193"/>
            <p:cNvSpPr/>
            <p:nvPr/>
          </p:nvSpPr>
          <p:spPr>
            <a:xfrm>
              <a:off x="9073080" y="2185920"/>
              <a:ext cx="2916720" cy="1938960"/>
            </a:xfrm>
            <a:prstGeom prst="roundRect">
              <a:avLst>
                <a:gd name="adj" fmla="val 16667"/>
              </a:avLst>
            </a:prstGeom>
            <a:noFill/>
            <a:ln>
              <a:solidFill>
                <a:srgbClr val="5B9BD5">
                  <a:lumMod val="75000"/>
                  <a:alpha val="42000"/>
                </a:srgbClr>
              </a:solidFill>
              <a:prstDash val="sysDash"/>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r">
                <a:lnSpc>
                  <a:spcPct val="100000"/>
                </a:lnSpc>
              </a:pPr>
              <a:r>
                <a:rPr lang="en-US" sz="1800" b="0" strike="noStrike" spc="-1">
                  <a:solidFill>
                    <a:schemeClr val="lt1"/>
                  </a:solidFill>
                  <a:latin typeface="Calibri"/>
                </a:rPr>
                <a:t>           </a:t>
              </a:r>
              <a:r>
                <a:rPr lang="en-US" sz="1800" b="0" strike="noStrike" spc="-1">
                  <a:solidFill>
                    <a:srgbClr val="AFABAB"/>
                  </a:solidFill>
                  <a:latin typeface="Calibri"/>
                </a:rPr>
                <a:t>Header </a:t>
              </a:r>
              <a:br>
                <a:rPr sz="1800"/>
              </a:br>
              <a:r>
                <a:rPr lang="en-US" sz="1800" b="0" strike="noStrike" spc="-1">
                  <a:solidFill>
                    <a:srgbClr val="AFABAB"/>
                  </a:solidFill>
                  <a:latin typeface="Calibri"/>
                </a:rPr>
                <a:t>Definition</a:t>
              </a:r>
              <a:endParaRPr lang="en-IN" sz="1800" b="0" strike="noStrike" spc="-1">
                <a:solidFill>
                  <a:srgbClr val="000000"/>
                </a:solidFill>
                <a:latin typeface="Arial"/>
              </a:endParaRPr>
            </a:p>
          </p:txBody>
        </p:sp>
      </p:grpSp>
      <p:grpSp>
        <p:nvGrpSpPr>
          <p:cNvPr id="334" name="Group 19"/>
          <p:cNvGrpSpPr/>
          <p:nvPr/>
        </p:nvGrpSpPr>
        <p:grpSpPr>
          <a:xfrm>
            <a:off x="6351840" y="3397680"/>
            <a:ext cx="5637960" cy="2792880"/>
            <a:chOff x="6351840" y="3397680"/>
            <a:chExt cx="5637960" cy="2792880"/>
          </a:xfrm>
        </p:grpSpPr>
        <p:sp>
          <p:nvSpPr>
            <p:cNvPr id="327" name="Rectangle 13"/>
            <p:cNvSpPr/>
            <p:nvPr/>
          </p:nvSpPr>
          <p:spPr>
            <a:xfrm>
              <a:off x="7883640" y="3577320"/>
              <a:ext cx="1073160" cy="366840"/>
            </a:xfrm>
            <a:prstGeom prst="rect">
              <a:avLst/>
            </a:prstGeom>
            <a:solidFill>
              <a:schemeClr val="accent6">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100" b="0" strike="noStrike" spc="-1">
                  <a:solidFill>
                    <a:schemeClr val="lt1"/>
                  </a:solidFill>
                  <a:latin typeface="Calibri"/>
                </a:rPr>
                <a:t>Find child &lt;tr&gt;</a:t>
              </a:r>
              <a:endParaRPr lang="en-IN" sz="1100" b="0" strike="noStrike" spc="-1">
                <a:solidFill>
                  <a:srgbClr val="000000"/>
                </a:solidFill>
                <a:latin typeface="Arial"/>
              </a:endParaRPr>
            </a:p>
          </p:txBody>
        </p:sp>
        <p:sp>
          <p:nvSpPr>
            <p:cNvPr id="335" name="Rectangle 14"/>
            <p:cNvSpPr/>
            <p:nvPr/>
          </p:nvSpPr>
          <p:spPr>
            <a:xfrm>
              <a:off x="7858440" y="4173120"/>
              <a:ext cx="1134000" cy="435600"/>
            </a:xfrm>
            <a:prstGeom prst="rect">
              <a:avLst/>
            </a:prstGeom>
            <a:solidFill>
              <a:schemeClr val="accent6">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100" b="0" strike="noStrike" spc="-1">
                  <a:solidFill>
                    <a:schemeClr val="lt1"/>
                  </a:solidFill>
                  <a:latin typeface="Calibri"/>
                </a:rPr>
                <a:t>Find child &lt;td&gt;</a:t>
              </a:r>
              <a:endParaRPr lang="en-IN" sz="1100" b="0" strike="noStrike" spc="-1">
                <a:solidFill>
                  <a:srgbClr val="000000"/>
                </a:solidFill>
                <a:latin typeface="Arial"/>
              </a:endParaRPr>
            </a:p>
          </p:txBody>
        </p:sp>
        <p:sp>
          <p:nvSpPr>
            <p:cNvPr id="336" name="Rectangle 15"/>
            <p:cNvSpPr/>
            <p:nvPr/>
          </p:nvSpPr>
          <p:spPr>
            <a:xfrm>
              <a:off x="7737480" y="4764240"/>
              <a:ext cx="1369440" cy="435600"/>
            </a:xfrm>
            <a:prstGeom prst="rect">
              <a:avLst/>
            </a:prstGeom>
            <a:solidFill>
              <a:schemeClr val="accent4">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100" b="0" strike="noStrike" spc="-1">
                  <a:solidFill>
                    <a:schemeClr val="lt1"/>
                  </a:solidFill>
                  <a:latin typeface="Calibri"/>
                </a:rPr>
                <a:t>df[Row][Col]=text()</a:t>
              </a:r>
              <a:endParaRPr lang="en-IN" sz="1100" b="0" strike="noStrike" spc="-1">
                <a:solidFill>
                  <a:srgbClr val="000000"/>
                </a:solidFill>
                <a:latin typeface="Arial"/>
              </a:endParaRPr>
            </a:p>
          </p:txBody>
        </p:sp>
        <p:cxnSp>
          <p:nvCxnSpPr>
            <p:cNvPr id="337" name="Straight Arrow Connector 56"/>
            <p:cNvCxnSpPr>
              <a:stCxn id="336" idx="3"/>
              <a:endCxn id="338" idx="1"/>
            </p:cNvCxnSpPr>
            <p:nvPr/>
          </p:nvCxnSpPr>
          <p:spPr>
            <a:xfrm>
              <a:off x="9106920" y="4982040"/>
              <a:ext cx="307080" cy="7200"/>
            </a:xfrm>
            <a:prstGeom prst="straightConnector1">
              <a:avLst/>
            </a:prstGeom>
            <a:ln w="31750">
              <a:solidFill>
                <a:srgbClr val="4472C4"/>
              </a:solidFill>
              <a:tailEnd type="triangle" w="med" len="med"/>
            </a:ln>
          </p:spPr>
        </p:cxnSp>
        <p:cxnSp>
          <p:nvCxnSpPr>
            <p:cNvPr id="339" name="Elbow Connector 94"/>
            <p:cNvCxnSpPr>
              <a:stCxn id="340" idx="1"/>
              <a:endCxn id="327" idx="1"/>
            </p:cNvCxnSpPr>
            <p:nvPr/>
          </p:nvCxnSpPr>
          <p:spPr>
            <a:xfrm rot="10800000">
              <a:off x="7883280" y="3760200"/>
              <a:ext cx="1536480" cy="2092320"/>
            </a:xfrm>
            <a:prstGeom prst="bentConnector3">
              <a:avLst>
                <a:gd name="adj1" fmla="val 114858"/>
              </a:avLst>
            </a:prstGeom>
            <a:ln w="31750">
              <a:solidFill>
                <a:srgbClr val="4472C4"/>
              </a:solidFill>
              <a:tailEnd type="triangle" w="med" len="med"/>
            </a:ln>
          </p:spPr>
        </p:cxnSp>
        <p:cxnSp>
          <p:nvCxnSpPr>
            <p:cNvPr id="341" name="Elbow Connector 95"/>
            <p:cNvCxnSpPr>
              <a:stCxn id="338" idx="0"/>
              <a:endCxn id="335" idx="3"/>
            </p:cNvCxnSpPr>
            <p:nvPr/>
          </p:nvCxnSpPr>
          <p:spPr>
            <a:xfrm rot="16200000" flipV="1">
              <a:off x="9347400" y="4035960"/>
              <a:ext cx="260640" cy="970200"/>
            </a:xfrm>
            <a:prstGeom prst="bentConnector2">
              <a:avLst/>
            </a:prstGeom>
            <a:ln w="31750">
              <a:solidFill>
                <a:srgbClr val="4472C4"/>
              </a:solidFill>
              <a:tailEnd type="triangle" w="med" len="med"/>
            </a:ln>
          </p:spPr>
        </p:cxnSp>
        <p:cxnSp>
          <p:nvCxnSpPr>
            <p:cNvPr id="342" name="Straight Arrow Connector 98"/>
            <p:cNvCxnSpPr>
              <a:stCxn id="327" idx="2"/>
              <a:endCxn id="335" idx="0"/>
            </p:cNvCxnSpPr>
            <p:nvPr/>
          </p:nvCxnSpPr>
          <p:spPr>
            <a:xfrm>
              <a:off x="8420040" y="3944160"/>
              <a:ext cx="5760" cy="229320"/>
            </a:xfrm>
            <a:prstGeom prst="straightConnector1">
              <a:avLst/>
            </a:prstGeom>
            <a:ln w="31750">
              <a:solidFill>
                <a:srgbClr val="4472C4"/>
              </a:solidFill>
              <a:tailEnd type="triangle" w="med" len="med"/>
            </a:ln>
          </p:spPr>
        </p:cxnSp>
        <p:cxnSp>
          <p:nvCxnSpPr>
            <p:cNvPr id="343" name="Straight Arrow Connector 101"/>
            <p:cNvCxnSpPr>
              <a:stCxn id="335" idx="2"/>
              <a:endCxn id="336" idx="0"/>
            </p:cNvCxnSpPr>
            <p:nvPr/>
          </p:nvCxnSpPr>
          <p:spPr>
            <a:xfrm flipH="1">
              <a:off x="8422200" y="4608720"/>
              <a:ext cx="3600" cy="155880"/>
            </a:xfrm>
            <a:prstGeom prst="straightConnector1">
              <a:avLst/>
            </a:prstGeom>
            <a:ln w="31750">
              <a:solidFill>
                <a:srgbClr val="4472C4"/>
              </a:solidFill>
              <a:tailEnd type="triangle" w="med" len="med"/>
            </a:ln>
          </p:spPr>
        </p:cxnSp>
        <p:sp>
          <p:nvSpPr>
            <p:cNvPr id="338" name="Diamond 120"/>
            <p:cNvSpPr/>
            <p:nvPr/>
          </p:nvSpPr>
          <p:spPr>
            <a:xfrm>
              <a:off x="9413640" y="4651200"/>
              <a:ext cx="1097280" cy="675360"/>
            </a:xfrm>
            <a:prstGeom prst="diamond">
              <a:avLst/>
            </a:prstGeom>
            <a:solidFill>
              <a:schemeClr val="accent2">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000" b="0" strike="noStrike" spc="-1">
                  <a:solidFill>
                    <a:schemeClr val="lt1"/>
                  </a:solidFill>
                  <a:latin typeface="Calibri"/>
                </a:rPr>
                <a:t>&lt;td&gt;++?</a:t>
              </a:r>
              <a:endParaRPr lang="en-IN" sz="1000" b="0" strike="noStrike" spc="-1">
                <a:solidFill>
                  <a:srgbClr val="000000"/>
                </a:solidFill>
                <a:latin typeface="Arial"/>
              </a:endParaRPr>
            </a:p>
          </p:txBody>
        </p:sp>
        <p:sp>
          <p:nvSpPr>
            <p:cNvPr id="344" name="TextBox 122"/>
            <p:cNvSpPr/>
            <p:nvPr/>
          </p:nvSpPr>
          <p:spPr>
            <a:xfrm>
              <a:off x="9917280" y="4336560"/>
              <a:ext cx="2847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chemeClr val="accent6">
                      <a:lumMod val="50000"/>
                    </a:schemeClr>
                  </a:solidFill>
                  <a:latin typeface="Calibri"/>
                </a:rPr>
                <a:t>y</a:t>
              </a:r>
              <a:endParaRPr lang="en-IN" sz="1800" b="0" strike="noStrike" spc="-1">
                <a:solidFill>
                  <a:srgbClr val="000000"/>
                </a:solidFill>
                <a:latin typeface="Arial"/>
              </a:endParaRPr>
            </a:p>
          </p:txBody>
        </p:sp>
        <p:sp>
          <p:nvSpPr>
            <p:cNvPr id="345" name="TextBox 123"/>
            <p:cNvSpPr/>
            <p:nvPr/>
          </p:nvSpPr>
          <p:spPr>
            <a:xfrm>
              <a:off x="10430280" y="5762160"/>
              <a:ext cx="3013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rgbClr val="FF0000"/>
                  </a:solidFill>
                  <a:latin typeface="Calibri"/>
                </a:rPr>
                <a:t>n</a:t>
              </a:r>
              <a:endParaRPr lang="en-IN" sz="1800" b="0" strike="noStrike" spc="-1">
                <a:solidFill>
                  <a:srgbClr val="000000"/>
                </a:solidFill>
                <a:latin typeface="Arial"/>
              </a:endParaRPr>
            </a:p>
          </p:txBody>
        </p:sp>
        <p:sp>
          <p:nvSpPr>
            <p:cNvPr id="340" name="Diamond 124"/>
            <p:cNvSpPr/>
            <p:nvPr/>
          </p:nvSpPr>
          <p:spPr>
            <a:xfrm>
              <a:off x="9419760" y="5514840"/>
              <a:ext cx="1097280" cy="675360"/>
            </a:xfrm>
            <a:prstGeom prst="diamond">
              <a:avLst/>
            </a:prstGeom>
            <a:solidFill>
              <a:schemeClr val="accent2">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000" b="0" strike="noStrike" spc="-1">
                  <a:solidFill>
                    <a:schemeClr val="lt1"/>
                  </a:solidFill>
                  <a:latin typeface="Calibri"/>
                </a:rPr>
                <a:t>&lt;tr&gt;++?</a:t>
              </a:r>
              <a:endParaRPr lang="en-IN" sz="1000" b="0" strike="noStrike" spc="-1">
                <a:solidFill>
                  <a:srgbClr val="000000"/>
                </a:solidFill>
                <a:latin typeface="Arial"/>
              </a:endParaRPr>
            </a:p>
          </p:txBody>
        </p:sp>
        <p:sp>
          <p:nvSpPr>
            <p:cNvPr id="346" name="TextBox 126"/>
            <p:cNvSpPr/>
            <p:nvPr/>
          </p:nvSpPr>
          <p:spPr>
            <a:xfrm>
              <a:off x="9952920" y="5190480"/>
              <a:ext cx="3013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rgbClr val="FF0000"/>
                  </a:solidFill>
                  <a:latin typeface="Calibri"/>
                </a:rPr>
                <a:t>n</a:t>
              </a:r>
              <a:endParaRPr lang="en-IN" sz="1800" b="0" strike="noStrike" spc="-1">
                <a:solidFill>
                  <a:srgbClr val="000000"/>
                </a:solidFill>
                <a:latin typeface="Arial"/>
              </a:endParaRPr>
            </a:p>
          </p:txBody>
        </p:sp>
        <p:sp>
          <p:nvSpPr>
            <p:cNvPr id="347" name="TextBox 127"/>
            <p:cNvSpPr/>
            <p:nvPr/>
          </p:nvSpPr>
          <p:spPr>
            <a:xfrm>
              <a:off x="9279000" y="5754240"/>
              <a:ext cx="2847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chemeClr val="accent6">
                      <a:lumMod val="50000"/>
                    </a:schemeClr>
                  </a:solidFill>
                  <a:latin typeface="Calibri"/>
                </a:rPr>
                <a:t>y</a:t>
              </a:r>
              <a:endParaRPr lang="en-IN" sz="1800" b="0" strike="noStrike" spc="-1">
                <a:solidFill>
                  <a:srgbClr val="000000"/>
                </a:solidFill>
                <a:latin typeface="Arial"/>
              </a:endParaRPr>
            </a:p>
          </p:txBody>
        </p:sp>
        <p:sp>
          <p:nvSpPr>
            <p:cNvPr id="348" name="TextBox 129"/>
            <p:cNvSpPr/>
            <p:nvPr/>
          </p:nvSpPr>
          <p:spPr>
            <a:xfrm>
              <a:off x="9059400" y="4148640"/>
              <a:ext cx="502560" cy="2570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100" b="0" strike="noStrike" spc="-1">
                  <a:solidFill>
                    <a:srgbClr val="000000"/>
                  </a:solidFill>
                  <a:latin typeface="Calibri"/>
                </a:rPr>
                <a:t>Col++</a:t>
              </a:r>
              <a:endParaRPr lang="en-IN" sz="1100" b="0" strike="noStrike" spc="-1">
                <a:solidFill>
                  <a:srgbClr val="000000"/>
                </a:solidFill>
                <a:latin typeface="Arial"/>
              </a:endParaRPr>
            </a:p>
          </p:txBody>
        </p:sp>
        <p:sp>
          <p:nvSpPr>
            <p:cNvPr id="349" name="TextBox 130"/>
            <p:cNvSpPr/>
            <p:nvPr/>
          </p:nvSpPr>
          <p:spPr>
            <a:xfrm>
              <a:off x="7962840" y="5591160"/>
              <a:ext cx="568080" cy="2570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100" b="0" strike="noStrike" spc="-1">
                  <a:solidFill>
                    <a:srgbClr val="000000"/>
                  </a:solidFill>
                  <a:latin typeface="Calibri"/>
                </a:rPr>
                <a:t>Row++</a:t>
              </a:r>
              <a:endParaRPr lang="en-IN" sz="1100" b="0" strike="noStrike" spc="-1">
                <a:solidFill>
                  <a:srgbClr val="000000"/>
                </a:solidFill>
                <a:latin typeface="Arial"/>
              </a:endParaRPr>
            </a:p>
          </p:txBody>
        </p:sp>
        <p:cxnSp>
          <p:nvCxnSpPr>
            <p:cNvPr id="350" name="Straight Arrow Connector 132"/>
            <p:cNvCxnSpPr>
              <a:stCxn id="340" idx="3"/>
            </p:cNvCxnSpPr>
            <p:nvPr/>
          </p:nvCxnSpPr>
          <p:spPr>
            <a:xfrm>
              <a:off x="10517040" y="5852520"/>
              <a:ext cx="191160" cy="360"/>
            </a:xfrm>
            <a:prstGeom prst="straightConnector1">
              <a:avLst/>
            </a:prstGeom>
            <a:ln w="31750">
              <a:solidFill>
                <a:srgbClr val="4472C4"/>
              </a:solidFill>
              <a:tailEnd type="triangle" w="med" len="med"/>
            </a:ln>
          </p:spPr>
        </p:cxnSp>
        <p:cxnSp>
          <p:nvCxnSpPr>
            <p:cNvPr id="351" name="Straight Arrow Connector 166"/>
            <p:cNvCxnSpPr/>
            <p:nvPr/>
          </p:nvCxnSpPr>
          <p:spPr>
            <a:xfrm>
              <a:off x="9962280" y="5326920"/>
              <a:ext cx="6480" cy="187920"/>
            </a:xfrm>
            <a:prstGeom prst="straightConnector1">
              <a:avLst/>
            </a:prstGeom>
            <a:ln w="31750">
              <a:solidFill>
                <a:srgbClr val="4472C4"/>
              </a:solidFill>
              <a:tailEnd type="triangle" w="med" len="med"/>
            </a:ln>
          </p:spPr>
        </p:cxnSp>
        <p:sp>
          <p:nvSpPr>
            <p:cNvPr id="352" name="Rounded Rectangle 178"/>
            <p:cNvSpPr/>
            <p:nvPr/>
          </p:nvSpPr>
          <p:spPr>
            <a:xfrm>
              <a:off x="10707840" y="5627160"/>
              <a:ext cx="1193040" cy="451080"/>
            </a:xfrm>
            <a:prstGeom prst="roundRect">
              <a:avLst>
                <a:gd name="adj" fmla="val 16667"/>
              </a:avLst>
            </a:prstGeom>
            <a:solidFill>
              <a:schemeClr val="accent4">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200" b="0" strike="noStrike" spc="-1">
                  <a:solidFill>
                    <a:schemeClr val="lt1"/>
                  </a:solidFill>
                  <a:latin typeface="Calibri"/>
                </a:rPr>
                <a:t>dataframe df w/ data</a:t>
              </a:r>
              <a:endParaRPr lang="en-IN" sz="1200" b="0" strike="noStrike" spc="-1">
                <a:solidFill>
                  <a:srgbClr val="000000"/>
                </a:solidFill>
                <a:latin typeface="Arial"/>
              </a:endParaRPr>
            </a:p>
          </p:txBody>
        </p:sp>
        <p:sp>
          <p:nvSpPr>
            <p:cNvPr id="353" name="Rounded Rectangle 194"/>
            <p:cNvSpPr/>
            <p:nvPr/>
          </p:nvSpPr>
          <p:spPr>
            <a:xfrm>
              <a:off x="6351840" y="3397680"/>
              <a:ext cx="4253040" cy="2792880"/>
            </a:xfrm>
            <a:prstGeom prst="roundRect">
              <a:avLst>
                <a:gd name="adj" fmla="val 16667"/>
              </a:avLst>
            </a:prstGeom>
            <a:noFill/>
            <a:ln>
              <a:solidFill>
                <a:srgbClr val="ED7D31">
                  <a:lumMod val="75000"/>
                  <a:alpha val="42000"/>
                </a:srgbClr>
              </a:solidFill>
              <a:prstDash val="sysDash"/>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r>
                <a:rPr lang="en-US" sz="1800" b="0" strike="noStrike" spc="-1">
                  <a:solidFill>
                    <a:srgbClr val="AFABAB"/>
                  </a:solidFill>
                  <a:latin typeface="Calibri"/>
                </a:rPr>
                <a:t>Row </a:t>
              </a:r>
              <a:br>
                <a:rPr sz="1800"/>
              </a:br>
              <a:r>
                <a:rPr lang="en-US" sz="1800" b="0" strike="noStrike" spc="-1">
                  <a:solidFill>
                    <a:srgbClr val="AFABAB"/>
                  </a:solidFill>
                  <a:latin typeface="Calibri"/>
                </a:rPr>
                <a:t>Definition</a:t>
              </a:r>
              <a:endParaRPr lang="en-IN" sz="1800" b="0" strike="noStrike" spc="-1">
                <a:solidFill>
                  <a:srgbClr val="000000"/>
                </a:solidFill>
                <a:latin typeface="Arial"/>
              </a:endParaRPr>
            </a:p>
          </p:txBody>
        </p:sp>
        <p:sp>
          <p:nvSpPr>
            <p:cNvPr id="354" name="Rounded Rectangle 195"/>
            <p:cNvSpPr/>
            <p:nvPr/>
          </p:nvSpPr>
          <p:spPr>
            <a:xfrm>
              <a:off x="7722360" y="4136760"/>
              <a:ext cx="4267440" cy="1296360"/>
            </a:xfrm>
            <a:prstGeom prst="roundRect">
              <a:avLst>
                <a:gd name="adj" fmla="val 16667"/>
              </a:avLst>
            </a:prstGeom>
            <a:noFill/>
            <a:ln>
              <a:solidFill>
                <a:srgbClr val="0070C0">
                  <a:alpha val="42000"/>
                </a:srgbClr>
              </a:solidFill>
              <a:prstDash val="sysDash"/>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r">
                <a:lnSpc>
                  <a:spcPct val="100000"/>
                </a:lnSpc>
              </a:pPr>
              <a:r>
                <a:rPr lang="en-US" sz="1800" b="0" strike="noStrike" spc="-1">
                  <a:solidFill>
                    <a:srgbClr val="AFABAB"/>
                  </a:solidFill>
                  <a:latin typeface="Calibri"/>
                </a:rPr>
                <a:t>Column</a:t>
              </a:r>
              <a:endParaRPr lang="en-IN" sz="1800" b="0" strike="noStrike" spc="-1">
                <a:solidFill>
                  <a:srgbClr val="000000"/>
                </a:solidFill>
                <a:latin typeface="Arial"/>
              </a:endParaRPr>
            </a:p>
            <a:p>
              <a:pPr algn="r">
                <a:lnSpc>
                  <a:spcPct val="100000"/>
                </a:lnSpc>
              </a:pPr>
              <a:r>
                <a:rPr lang="en-US" sz="1800" b="0" strike="noStrike" spc="-1">
                  <a:solidFill>
                    <a:srgbClr val="AFABAB"/>
                  </a:solidFill>
                  <a:latin typeface="Calibri"/>
                </a:rPr>
                <a:t>Definition</a:t>
              </a:r>
              <a:endParaRPr lang="en-IN" sz="1800" b="0" strike="noStrike" spc="-1">
                <a:solidFill>
                  <a:srgbClr val="000000"/>
                </a:solidFill>
                <a:latin typeface="Arial"/>
              </a:endParaRPr>
            </a:p>
          </p:txBody>
        </p:sp>
      </p:grpSp>
      <p:grpSp>
        <p:nvGrpSpPr>
          <p:cNvPr id="355" name="Group 17"/>
          <p:cNvGrpSpPr/>
          <p:nvPr/>
        </p:nvGrpSpPr>
        <p:grpSpPr>
          <a:xfrm>
            <a:off x="6246360" y="466560"/>
            <a:ext cx="4180680" cy="2593800"/>
            <a:chOff x="6246360" y="466560"/>
            <a:chExt cx="4180680" cy="2593800"/>
          </a:xfrm>
        </p:grpSpPr>
        <p:sp>
          <p:nvSpPr>
            <p:cNvPr id="356" name="Snip and Round Single Corner of Rectangle 4"/>
            <p:cNvSpPr/>
            <p:nvPr/>
          </p:nvSpPr>
          <p:spPr>
            <a:xfrm>
              <a:off x="7683480" y="466560"/>
              <a:ext cx="1019880" cy="401040"/>
            </a:xfrm>
            <a:prstGeom prst="snipRoundRect">
              <a:avLst>
                <a:gd name="adj1" fmla="val 16667"/>
                <a:gd name="adj2" fmla="val 16667"/>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200" b="0" strike="noStrike" spc="-1">
                  <a:solidFill>
                    <a:schemeClr val="lt1"/>
                  </a:solidFill>
                  <a:latin typeface="Calibri"/>
                </a:rPr>
                <a:t>get HTML page</a:t>
              </a:r>
              <a:endParaRPr lang="en-IN" sz="1200" b="0" strike="noStrike" spc="-1">
                <a:solidFill>
                  <a:srgbClr val="000000"/>
                </a:solidFill>
                <a:latin typeface="Arial"/>
              </a:endParaRPr>
            </a:p>
          </p:txBody>
        </p:sp>
        <p:sp>
          <p:nvSpPr>
            <p:cNvPr id="357" name="Rectangle 6"/>
            <p:cNvSpPr/>
            <p:nvPr/>
          </p:nvSpPr>
          <p:spPr>
            <a:xfrm>
              <a:off x="7559280" y="1020600"/>
              <a:ext cx="1271880" cy="548640"/>
            </a:xfrm>
            <a:prstGeom prst="rect">
              <a:avLst/>
            </a:prstGeom>
            <a:solidFill>
              <a:schemeClr val="accent6">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200" b="0" strike="noStrike" spc="-1">
                  <a:solidFill>
                    <a:schemeClr val="lt1"/>
                  </a:solidFill>
                  <a:latin typeface="Calibri"/>
                </a:rPr>
                <a:t>Parse data using BeautifulSoup</a:t>
              </a:r>
              <a:endParaRPr lang="en-IN" sz="1200" b="0" strike="noStrike" spc="-1">
                <a:solidFill>
                  <a:srgbClr val="000000"/>
                </a:solidFill>
                <a:latin typeface="Arial"/>
              </a:endParaRPr>
            </a:p>
          </p:txBody>
        </p:sp>
        <p:sp>
          <p:nvSpPr>
            <p:cNvPr id="358" name="Rectangle 7"/>
            <p:cNvSpPr/>
            <p:nvPr/>
          </p:nvSpPr>
          <p:spPr>
            <a:xfrm>
              <a:off x="7321680" y="1722600"/>
              <a:ext cx="1748520" cy="374760"/>
            </a:xfrm>
            <a:prstGeom prst="rect">
              <a:avLst/>
            </a:prstGeom>
            <a:solidFill>
              <a:schemeClr val="accent6">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200" b="0" strike="noStrike" spc="-1">
                  <a:solidFill>
                    <a:schemeClr val="lt1"/>
                  </a:solidFill>
                  <a:latin typeface="Calibri"/>
                </a:rPr>
                <a:t>.find_all(table)[#]</a:t>
              </a:r>
              <a:endParaRPr lang="en-IN" sz="1200" b="0" strike="noStrike" spc="-1">
                <a:solidFill>
                  <a:srgbClr val="000000"/>
                </a:solidFill>
                <a:latin typeface="Arial"/>
              </a:endParaRPr>
            </a:p>
          </p:txBody>
        </p:sp>
        <p:sp>
          <p:nvSpPr>
            <p:cNvPr id="359" name="Rectangle 8"/>
            <p:cNvSpPr/>
            <p:nvPr/>
          </p:nvSpPr>
          <p:spPr>
            <a:xfrm>
              <a:off x="7657200" y="2264760"/>
              <a:ext cx="1073160" cy="366840"/>
            </a:xfrm>
            <a:prstGeom prst="rect">
              <a:avLst/>
            </a:prstGeom>
            <a:solidFill>
              <a:schemeClr val="accent6">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100" b="0" strike="noStrike" spc="-1">
                  <a:solidFill>
                    <a:schemeClr val="lt1"/>
                  </a:solidFill>
                  <a:latin typeface="Calibri"/>
                </a:rPr>
                <a:t>Find child &lt;th&gt;</a:t>
              </a:r>
              <a:endParaRPr lang="en-IN" sz="1100" b="0" strike="noStrike" spc="-1">
                <a:solidFill>
                  <a:srgbClr val="000000"/>
                </a:solidFill>
                <a:latin typeface="Arial"/>
              </a:endParaRPr>
            </a:p>
          </p:txBody>
        </p:sp>
        <p:cxnSp>
          <p:nvCxnSpPr>
            <p:cNvPr id="360" name="Straight Arrow Connector 27"/>
            <p:cNvCxnSpPr>
              <a:stCxn id="356" idx="2"/>
              <a:endCxn id="357" idx="0"/>
            </p:cNvCxnSpPr>
            <p:nvPr/>
          </p:nvCxnSpPr>
          <p:spPr>
            <a:xfrm>
              <a:off x="8193240" y="867600"/>
              <a:ext cx="2160" cy="153360"/>
            </a:xfrm>
            <a:prstGeom prst="straightConnector1">
              <a:avLst/>
            </a:prstGeom>
            <a:ln w="31750">
              <a:solidFill>
                <a:srgbClr val="4472C4"/>
              </a:solidFill>
              <a:tailEnd type="triangle" w="med" len="med"/>
            </a:ln>
          </p:spPr>
        </p:cxnSp>
        <p:cxnSp>
          <p:nvCxnSpPr>
            <p:cNvPr id="361" name="Straight Arrow Connector 28"/>
            <p:cNvCxnSpPr>
              <a:stCxn id="357" idx="2"/>
              <a:endCxn id="358" idx="0"/>
            </p:cNvCxnSpPr>
            <p:nvPr/>
          </p:nvCxnSpPr>
          <p:spPr>
            <a:xfrm>
              <a:off x="8195040" y="1569240"/>
              <a:ext cx="1080" cy="153720"/>
            </a:xfrm>
            <a:prstGeom prst="straightConnector1">
              <a:avLst/>
            </a:prstGeom>
            <a:ln w="31750">
              <a:solidFill>
                <a:srgbClr val="4472C4"/>
              </a:solidFill>
              <a:tailEnd type="triangle" w="med" len="med"/>
            </a:ln>
          </p:spPr>
        </p:cxnSp>
        <p:cxnSp>
          <p:nvCxnSpPr>
            <p:cNvPr id="362" name="Straight Arrow Connector 31"/>
            <p:cNvCxnSpPr>
              <a:stCxn id="358" idx="2"/>
              <a:endCxn id="359" idx="0"/>
            </p:cNvCxnSpPr>
            <p:nvPr/>
          </p:nvCxnSpPr>
          <p:spPr>
            <a:xfrm flipH="1">
              <a:off x="8193600" y="2097360"/>
              <a:ext cx="2520" cy="167760"/>
            </a:xfrm>
            <a:prstGeom prst="straightConnector1">
              <a:avLst/>
            </a:prstGeom>
            <a:ln w="31750">
              <a:solidFill>
                <a:srgbClr val="4472C4"/>
              </a:solidFill>
              <a:tailEnd type="triangle" w="med" len="med"/>
            </a:ln>
          </p:spPr>
        </p:cxnSp>
        <p:cxnSp>
          <p:nvCxnSpPr>
            <p:cNvPr id="363" name="Straight Arrow Connector 37"/>
            <p:cNvCxnSpPr>
              <a:stCxn id="359" idx="3"/>
            </p:cNvCxnSpPr>
            <p:nvPr/>
          </p:nvCxnSpPr>
          <p:spPr>
            <a:xfrm>
              <a:off x="8730360" y="2448000"/>
              <a:ext cx="590040" cy="12240"/>
            </a:xfrm>
            <a:prstGeom prst="straightConnector1">
              <a:avLst/>
            </a:prstGeom>
            <a:ln w="31750">
              <a:solidFill>
                <a:srgbClr val="4472C4"/>
              </a:solidFill>
              <a:tailEnd type="triangle" w="med" len="med"/>
            </a:ln>
          </p:spPr>
        </p:cxnSp>
        <p:sp>
          <p:nvSpPr>
            <p:cNvPr id="364" name="Rounded Rectangle 175"/>
            <p:cNvSpPr/>
            <p:nvPr/>
          </p:nvSpPr>
          <p:spPr>
            <a:xfrm>
              <a:off x="6246360" y="2609280"/>
              <a:ext cx="1193040" cy="451080"/>
            </a:xfrm>
            <a:prstGeom prst="roundRect">
              <a:avLst>
                <a:gd name="adj" fmla="val 16667"/>
              </a:avLst>
            </a:prstGeom>
            <a:solidFill>
              <a:schemeClr val="accent4">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200" b="0" strike="noStrike" spc="-1">
                  <a:solidFill>
                    <a:schemeClr val="lt1"/>
                  </a:solidFill>
                  <a:latin typeface="Calibri"/>
                </a:rPr>
                <a:t>Empty dataframe df</a:t>
              </a:r>
              <a:endParaRPr lang="en-IN" sz="1200" b="0" strike="noStrike" spc="-1">
                <a:solidFill>
                  <a:srgbClr val="000000"/>
                </a:solidFill>
                <a:latin typeface="Arial"/>
              </a:endParaRPr>
            </a:p>
          </p:txBody>
        </p:sp>
        <p:cxnSp>
          <p:nvCxnSpPr>
            <p:cNvPr id="365" name="Elbow Connector 177"/>
            <p:cNvCxnSpPr>
              <a:stCxn id="364" idx="0"/>
              <a:endCxn id="359" idx="1"/>
            </p:cNvCxnSpPr>
            <p:nvPr/>
          </p:nvCxnSpPr>
          <p:spPr>
            <a:xfrm rot="5400000" flipH="1" flipV="1">
              <a:off x="7169400" y="2121480"/>
              <a:ext cx="161640" cy="814680"/>
            </a:xfrm>
            <a:prstGeom prst="bentConnector2">
              <a:avLst/>
            </a:prstGeom>
            <a:ln w="31750">
              <a:solidFill>
                <a:srgbClr val="ED7D31">
                  <a:lumMod val="50000"/>
                </a:srgbClr>
              </a:solidFill>
              <a:tailEnd type="triangle" w="med" len="med"/>
            </a:ln>
          </p:spPr>
        </p:cxnSp>
        <p:sp>
          <p:nvSpPr>
            <p:cNvPr id="366" name="TextBox 196"/>
            <p:cNvSpPr/>
            <p:nvPr/>
          </p:nvSpPr>
          <p:spPr>
            <a:xfrm>
              <a:off x="9072360" y="1737000"/>
              <a:ext cx="1354680" cy="2721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200" b="0" strike="noStrike" spc="-1">
                  <a:solidFill>
                    <a:srgbClr val="000000"/>
                  </a:solidFill>
                  <a:latin typeface="Calibri"/>
                </a:rPr>
                <a:t>In our case # was 2</a:t>
              </a:r>
              <a:endParaRPr lang="en-IN" sz="1200" b="0" strike="noStrike" spc="-1">
                <a:solidFill>
                  <a:srgbClr val="000000"/>
                </a:solidFill>
                <a:latin typeface="Arial"/>
              </a:endParaRPr>
            </a:p>
          </p:txBody>
        </p:sp>
      </p:grpSp>
      <p:sp>
        <p:nvSpPr>
          <p:cNvPr id="4" name="PlaceHolder 3"/>
          <p:cNvSpPr>
            <a:spLocks noGrp="1"/>
          </p:cNvSpPr>
          <p:nvPr>
            <p:ph type="sldNum" idx="11"/>
          </p:nvPr>
        </p:nvSpPr>
        <p:spPr/>
        <p:txBody>
          <a:bodyPr/>
          <a:lstStyle/>
          <a:p>
            <a:fld id="{5643A826-001B-41FB-91D0-B461C6795D6A}" type="slidenum">
              <a:rPr/>
              <a:t>10</a:t>
            </a:fld>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8">
                                            <p:txEl>
                                              <p:pRg st="0" end="0"/>
                                            </p:txEl>
                                          </p:spTgt>
                                        </p:tgtEl>
                                        <p:attrNameLst>
                                          <p:attrName>style.visibility</p:attrName>
                                        </p:attrNameLst>
                                      </p:cBhvr>
                                      <p:to>
                                        <p:strVal val="visible"/>
                                      </p:to>
                                    </p:set>
                                    <p:anim calcmode="lin" valueType="num">
                                      <p:cBhvr additive="repl">
                                        <p:cTn id="7" dur="500" fill="hold"/>
                                        <p:tgtEl>
                                          <p:spTgt spid="318">
                                            <p:txEl>
                                              <p:pRg st="0" end="0"/>
                                            </p:txEl>
                                          </p:spTgt>
                                        </p:tgtEl>
                                        <p:attrNameLst>
                                          <p:attrName>ppt_x</p:attrName>
                                        </p:attrNameLst>
                                      </p:cBhvr>
                                      <p:tavLst>
                                        <p:tav tm="0">
                                          <p:val>
                                            <p:strVal val="#ppt_x"/>
                                          </p:val>
                                        </p:tav>
                                        <p:tav tm="100000">
                                          <p:val>
                                            <p:strVal val="#ppt_x"/>
                                          </p:val>
                                        </p:tav>
                                      </p:tavLst>
                                    </p:anim>
                                    <p:anim calcmode="lin" valueType="num">
                                      <p:cBhvr additive="repl">
                                        <p:cTn id="8" dur="500" fill="hold"/>
                                        <p:tgtEl>
                                          <p:spTgt spid="3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18">
                                            <p:txEl>
                                              <p:pRg st="1" end="1"/>
                                            </p:txEl>
                                          </p:spTgt>
                                        </p:tgtEl>
                                        <p:attrNameLst>
                                          <p:attrName>style.visibility</p:attrName>
                                        </p:attrNameLst>
                                      </p:cBhvr>
                                      <p:to>
                                        <p:strVal val="visible"/>
                                      </p:to>
                                    </p:set>
                                    <p:anim calcmode="lin" valueType="num">
                                      <p:cBhvr additive="repl">
                                        <p:cTn id="13" dur="500" fill="hold"/>
                                        <p:tgtEl>
                                          <p:spTgt spid="318">
                                            <p:txEl>
                                              <p:pRg st="1" end="1"/>
                                            </p:txEl>
                                          </p:spTgt>
                                        </p:tgtEl>
                                        <p:attrNameLst>
                                          <p:attrName>ppt_x</p:attrName>
                                        </p:attrNameLst>
                                      </p:cBhvr>
                                      <p:tavLst>
                                        <p:tav tm="0">
                                          <p:val>
                                            <p:strVal val="#ppt_x"/>
                                          </p:val>
                                        </p:tav>
                                        <p:tav tm="100000">
                                          <p:val>
                                            <p:strVal val="#ppt_x"/>
                                          </p:val>
                                        </p:tav>
                                      </p:tavLst>
                                    </p:anim>
                                    <p:anim calcmode="lin" valueType="num">
                                      <p:cBhvr additive="repl">
                                        <p:cTn id="14" dur="500" fill="hold"/>
                                        <p:tgtEl>
                                          <p:spTgt spid="3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18">
                                            <p:txEl>
                                              <p:pRg st="2" end="2"/>
                                            </p:txEl>
                                          </p:spTgt>
                                        </p:tgtEl>
                                        <p:attrNameLst>
                                          <p:attrName>style.visibility</p:attrName>
                                        </p:attrNameLst>
                                      </p:cBhvr>
                                      <p:to>
                                        <p:strVal val="visible"/>
                                      </p:to>
                                    </p:set>
                                    <p:anim calcmode="lin" valueType="num">
                                      <p:cBhvr additive="repl">
                                        <p:cTn id="19" dur="500" fill="hold"/>
                                        <p:tgtEl>
                                          <p:spTgt spid="318">
                                            <p:txEl>
                                              <p:pRg st="2" end="2"/>
                                            </p:txEl>
                                          </p:spTgt>
                                        </p:tgtEl>
                                        <p:attrNameLst>
                                          <p:attrName>ppt_x</p:attrName>
                                        </p:attrNameLst>
                                      </p:cBhvr>
                                      <p:tavLst>
                                        <p:tav tm="0">
                                          <p:val>
                                            <p:strVal val="#ppt_x"/>
                                          </p:val>
                                        </p:tav>
                                        <p:tav tm="100000">
                                          <p:val>
                                            <p:strVal val="#ppt_x"/>
                                          </p:val>
                                        </p:tav>
                                      </p:tavLst>
                                    </p:anim>
                                    <p:anim calcmode="lin" valueType="num">
                                      <p:cBhvr additive="repl">
                                        <p:cTn id="20" dur="500" fill="hold"/>
                                        <p:tgtEl>
                                          <p:spTgt spid="318">
                                            <p:txEl>
                                              <p:pRg st="2" end="2"/>
                                            </p:txEl>
                                          </p:spTgt>
                                        </p:tgtEl>
                                        <p:attrNameLst>
                                          <p:attrName>ppt_y</p:attrName>
                                        </p:attrNameLst>
                                      </p:cBhvr>
                                      <p:tavLst>
                                        <p:tav tm="0">
                                          <p:val>
                                            <p:strVal val="1+#ppt_h/2"/>
                                          </p:val>
                                        </p:tav>
                                        <p:tav tm="100000">
                                          <p:val>
                                            <p:strVal val="#ppt_y"/>
                                          </p:val>
                                        </p:tav>
                                      </p:tavLst>
                                    </p:anim>
                                  </p:childTnLst>
                                </p:cTn>
                              </p:par>
                              <p:par>
                                <p:cTn id="21" presetID="22" presetClass="entr" presetSubtype="1" fill="hold" nodeType="withEffect">
                                  <p:stCondLst>
                                    <p:cond delay="0"/>
                                  </p:stCondLst>
                                  <p:childTnLst>
                                    <p:set>
                                      <p:cBhvr>
                                        <p:cTn id="22" dur="1" fill="hold">
                                          <p:stCondLst>
                                            <p:cond delay="0"/>
                                          </p:stCondLst>
                                        </p:cTn>
                                        <p:tgtEl>
                                          <p:spTgt spid="355"/>
                                        </p:tgtEl>
                                        <p:attrNameLst>
                                          <p:attrName>style.visibility</p:attrName>
                                        </p:attrNameLst>
                                      </p:cBhvr>
                                      <p:to>
                                        <p:strVal val="visible"/>
                                      </p:to>
                                    </p:set>
                                    <p:animEffect transition="in" filter="wipe(up)">
                                      <p:cBhvr additive="repl">
                                        <p:cTn id="23" dur="500"/>
                                        <p:tgtEl>
                                          <p:spTgt spid="355"/>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318">
                                            <p:txEl>
                                              <p:pRg st="3" end="3"/>
                                            </p:txEl>
                                          </p:spTgt>
                                        </p:tgtEl>
                                        <p:attrNameLst>
                                          <p:attrName>style.visibility</p:attrName>
                                        </p:attrNameLst>
                                      </p:cBhvr>
                                      <p:to>
                                        <p:strVal val="visible"/>
                                      </p:to>
                                    </p:set>
                                    <p:anim calcmode="lin" valueType="num">
                                      <p:cBhvr additive="repl">
                                        <p:cTn id="28" dur="500" fill="hold"/>
                                        <p:tgtEl>
                                          <p:spTgt spid="318">
                                            <p:txEl>
                                              <p:pRg st="3" end="3"/>
                                            </p:txEl>
                                          </p:spTgt>
                                        </p:tgtEl>
                                        <p:attrNameLst>
                                          <p:attrName>ppt_x</p:attrName>
                                        </p:attrNameLst>
                                      </p:cBhvr>
                                      <p:tavLst>
                                        <p:tav tm="0">
                                          <p:val>
                                            <p:strVal val="#ppt_x"/>
                                          </p:val>
                                        </p:tav>
                                        <p:tav tm="100000">
                                          <p:val>
                                            <p:strVal val="#ppt_x"/>
                                          </p:val>
                                        </p:tav>
                                      </p:tavLst>
                                    </p:anim>
                                    <p:anim calcmode="lin" valueType="num">
                                      <p:cBhvr additive="repl">
                                        <p:cTn id="29" dur="500" fill="hold"/>
                                        <p:tgtEl>
                                          <p:spTgt spid="318">
                                            <p:txEl>
                                              <p:pRg st="3" end="3"/>
                                            </p:txEl>
                                          </p:spTgt>
                                        </p:tgtEl>
                                        <p:attrNameLst>
                                          <p:attrName>ppt_y</p:attrName>
                                        </p:attrNameLst>
                                      </p:cBhvr>
                                      <p:tavLst>
                                        <p:tav tm="0">
                                          <p:val>
                                            <p:strVal val="1+#ppt_h/2"/>
                                          </p:val>
                                        </p:tav>
                                        <p:tav tm="100000">
                                          <p:val>
                                            <p:strVal val="#ppt_y"/>
                                          </p:val>
                                        </p:tav>
                                      </p:tavLst>
                                    </p:anim>
                                  </p:childTnLst>
                                </p:cTn>
                              </p:par>
                              <p:par>
                                <p:cTn id="30" presetID="22" presetClass="entr" presetSubtype="1" fill="hold" nodeType="withEffect">
                                  <p:stCondLst>
                                    <p:cond delay="0"/>
                                  </p:stCondLst>
                                  <p:childTnLst>
                                    <p:set>
                                      <p:cBhvr>
                                        <p:cTn id="31" dur="1" fill="hold">
                                          <p:stCondLst>
                                            <p:cond delay="0"/>
                                          </p:stCondLst>
                                        </p:cTn>
                                        <p:tgtEl>
                                          <p:spTgt spid="321"/>
                                        </p:tgtEl>
                                        <p:attrNameLst>
                                          <p:attrName>style.visibility</p:attrName>
                                        </p:attrNameLst>
                                      </p:cBhvr>
                                      <p:to>
                                        <p:strVal val="visible"/>
                                      </p:to>
                                    </p:set>
                                    <p:animEffect transition="in" filter="wipe(up)">
                                      <p:cBhvr additive="repl">
                                        <p:cTn id="32" dur="500"/>
                                        <p:tgtEl>
                                          <p:spTgt spid="321"/>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18">
                                            <p:txEl>
                                              <p:pRg st="4" end="4"/>
                                            </p:txEl>
                                          </p:spTgt>
                                        </p:tgtEl>
                                        <p:attrNameLst>
                                          <p:attrName>style.visibility</p:attrName>
                                        </p:attrNameLst>
                                      </p:cBhvr>
                                      <p:to>
                                        <p:strVal val="visible"/>
                                      </p:to>
                                    </p:set>
                                    <p:anim calcmode="lin" valueType="num">
                                      <p:cBhvr additive="repl">
                                        <p:cTn id="37" dur="500" fill="hold"/>
                                        <p:tgtEl>
                                          <p:spTgt spid="318">
                                            <p:txEl>
                                              <p:pRg st="4" end="4"/>
                                            </p:txEl>
                                          </p:spTgt>
                                        </p:tgtEl>
                                        <p:attrNameLst>
                                          <p:attrName>ppt_x</p:attrName>
                                        </p:attrNameLst>
                                      </p:cBhvr>
                                      <p:tavLst>
                                        <p:tav tm="0">
                                          <p:val>
                                            <p:strVal val="#ppt_x"/>
                                          </p:val>
                                        </p:tav>
                                        <p:tav tm="100000">
                                          <p:val>
                                            <p:strVal val="#ppt_x"/>
                                          </p:val>
                                        </p:tav>
                                      </p:tavLst>
                                    </p:anim>
                                    <p:anim calcmode="lin" valueType="num">
                                      <p:cBhvr additive="repl">
                                        <p:cTn id="38" dur="500" fill="hold"/>
                                        <p:tgtEl>
                                          <p:spTgt spid="31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18">
                                            <p:txEl>
                                              <p:pRg st="5" end="5"/>
                                            </p:txEl>
                                          </p:spTgt>
                                        </p:tgtEl>
                                        <p:attrNameLst>
                                          <p:attrName>style.visibility</p:attrName>
                                        </p:attrNameLst>
                                      </p:cBhvr>
                                      <p:to>
                                        <p:strVal val="visible"/>
                                      </p:to>
                                    </p:set>
                                    <p:anim calcmode="lin" valueType="num">
                                      <p:cBhvr additive="repl">
                                        <p:cTn id="43" dur="500" fill="hold"/>
                                        <p:tgtEl>
                                          <p:spTgt spid="318">
                                            <p:txEl>
                                              <p:pRg st="5" end="5"/>
                                            </p:txEl>
                                          </p:spTgt>
                                        </p:tgtEl>
                                        <p:attrNameLst>
                                          <p:attrName>ppt_x</p:attrName>
                                        </p:attrNameLst>
                                      </p:cBhvr>
                                      <p:tavLst>
                                        <p:tav tm="0">
                                          <p:val>
                                            <p:strVal val="#ppt_x"/>
                                          </p:val>
                                        </p:tav>
                                        <p:tav tm="100000">
                                          <p:val>
                                            <p:strVal val="#ppt_x"/>
                                          </p:val>
                                        </p:tav>
                                      </p:tavLst>
                                    </p:anim>
                                    <p:anim calcmode="lin" valueType="num">
                                      <p:cBhvr additive="repl">
                                        <p:cTn id="44" dur="500" fill="hold"/>
                                        <p:tgtEl>
                                          <p:spTgt spid="318">
                                            <p:txEl>
                                              <p:pRg st="5" end="5"/>
                                            </p:txEl>
                                          </p:spTgt>
                                        </p:tgtEl>
                                        <p:attrNameLst>
                                          <p:attrName>ppt_y</p:attrName>
                                        </p:attrNameLst>
                                      </p:cBhvr>
                                      <p:tavLst>
                                        <p:tav tm="0">
                                          <p:val>
                                            <p:strVal val="1+#ppt_h/2"/>
                                          </p:val>
                                        </p:tav>
                                        <p:tav tm="100000">
                                          <p:val>
                                            <p:strVal val="#ppt_y"/>
                                          </p:val>
                                        </p:tav>
                                      </p:tavLst>
                                    </p:anim>
                                  </p:childTnLst>
                                </p:cTn>
                              </p:par>
                              <p:par>
                                <p:cTn id="45" presetID="22" presetClass="entr" presetSubtype="1" fill="hold" nodeType="withEffect">
                                  <p:stCondLst>
                                    <p:cond delay="0"/>
                                  </p:stCondLst>
                                  <p:childTnLst>
                                    <p:set>
                                      <p:cBhvr>
                                        <p:cTn id="46" dur="1" fill="hold">
                                          <p:stCondLst>
                                            <p:cond delay="0"/>
                                          </p:stCondLst>
                                        </p:cTn>
                                        <p:tgtEl>
                                          <p:spTgt spid="334"/>
                                        </p:tgtEl>
                                        <p:attrNameLst>
                                          <p:attrName>style.visibility</p:attrName>
                                        </p:attrNameLst>
                                      </p:cBhvr>
                                      <p:to>
                                        <p:strVal val="visible"/>
                                      </p:to>
                                    </p:set>
                                    <p:animEffect transition="in" filter="wipe(up)">
                                      <p:cBhvr additive="repl">
                                        <p:cTn id="47" dur="500"/>
                                        <p:tgtEl>
                                          <p:spTgt spid="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367" name="PlaceHolder 1"/>
          <p:cNvSpPr>
            <a:spLocks noGrp="1"/>
          </p:cNvSpPr>
          <p:nvPr>
            <p:ph/>
          </p:nvPr>
        </p:nvSpPr>
        <p:spPr>
          <a:xfrm>
            <a:off x="767880" y="1437120"/>
            <a:ext cx="3965400" cy="5035320"/>
          </a:xfrm>
          <a:prstGeom prst="rect">
            <a:avLst/>
          </a:prstGeom>
          <a:noFill/>
          <a:ln w="0">
            <a:noFill/>
          </a:ln>
        </p:spPr>
        <p:txBody>
          <a:bodyPr lIns="90000" tIns="45000" rIns="90000" bIns="45000" anchor="t">
            <a:noAutofit/>
          </a:bodyPr>
          <a:lstStyle/>
          <a:p>
            <a:pPr marL="457200" indent="-457200">
              <a:lnSpc>
                <a:spcPct val="100000"/>
              </a:lnSpc>
              <a:buClr>
                <a:srgbClr val="000000"/>
              </a:buClr>
              <a:buFont typeface="Calibri Light"/>
              <a:buAutoNum type="arabicPeriod"/>
            </a:pPr>
            <a:r>
              <a:rPr lang="en-US" sz="2400" b="0" strike="noStrike" spc="-1">
                <a:solidFill>
                  <a:srgbClr val="000000"/>
                </a:solidFill>
                <a:latin typeface="Calibri"/>
              </a:rPr>
              <a:t>The data has NULL values</a:t>
            </a:r>
            <a:endParaRPr lang="en-US" sz="2400" b="0" strike="noStrike" spc="-1">
              <a:solidFill>
                <a:srgbClr val="000000"/>
              </a:solidFill>
              <a:latin typeface="Calibri"/>
              <a:ea typeface="PingFang SC"/>
            </a:endParaRP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Calibri"/>
              </a:rPr>
              <a:t>NULL values in Landing pad are removed </a:t>
            </a:r>
          </a:p>
          <a:p>
            <a:pPr marL="457200" indent="-457200">
              <a:lnSpc>
                <a:spcPct val="100000"/>
              </a:lnSpc>
              <a:buClr>
                <a:srgbClr val="000000"/>
              </a:buClr>
              <a:buFont typeface="Calibri Light"/>
              <a:buAutoNum type="arabicPeriod"/>
            </a:pPr>
            <a:r>
              <a:rPr lang="en-US" sz="2400" b="0" strike="noStrike" spc="-1">
                <a:solidFill>
                  <a:srgbClr val="000000"/>
                </a:solidFill>
                <a:latin typeface="Calibri"/>
              </a:rPr>
              <a:t>Orbital types</a:t>
            </a:r>
            <a:endParaRPr lang="en-US" sz="2400" b="0" strike="noStrike" spc="-1">
              <a:solidFill>
                <a:srgbClr val="000000"/>
              </a:solidFill>
              <a:latin typeface="Calibri"/>
              <a:ea typeface="PingFang SC"/>
            </a:endParaRPr>
          </a:p>
          <a:p>
            <a:pPr marL="457200" indent="-457200">
              <a:lnSpc>
                <a:spcPct val="100000"/>
              </a:lnSpc>
              <a:buClr>
                <a:srgbClr val="000000"/>
              </a:buClr>
              <a:buFont typeface="Calibri Light"/>
              <a:buAutoNum type="arabicPeriod"/>
            </a:pPr>
            <a:r>
              <a:rPr lang="en-US" sz="2400" b="0" strike="noStrike" spc="-1">
                <a:solidFill>
                  <a:srgbClr val="000000"/>
                </a:solidFill>
                <a:latin typeface="Calibri"/>
              </a:rPr>
              <a:t>Calculate Number of launches on each site</a:t>
            </a:r>
            <a:endParaRPr lang="en-US" sz="2400" b="0" strike="noStrike" spc="-1">
              <a:solidFill>
                <a:srgbClr val="000000"/>
              </a:solidFill>
              <a:latin typeface="Calibri"/>
              <a:ea typeface="PingFang SC"/>
            </a:endParaRPr>
          </a:p>
          <a:p>
            <a:pPr marL="457200" indent="-457200">
              <a:lnSpc>
                <a:spcPct val="100000"/>
              </a:lnSpc>
              <a:buClr>
                <a:srgbClr val="000000"/>
              </a:buClr>
              <a:buFont typeface="Calibri Light"/>
              <a:buAutoNum type="arabicPeriod"/>
            </a:pPr>
            <a:r>
              <a:rPr lang="en-US" sz="2400" b="0" strike="noStrike" spc="-1">
                <a:solidFill>
                  <a:srgbClr val="000000"/>
                </a:solidFill>
                <a:latin typeface="Calibri"/>
              </a:rPr>
              <a:t>Consolidate the mission outcome </a:t>
            </a:r>
            <a:endParaRPr lang="en-US" sz="2400" b="0" strike="noStrike" spc="-1">
              <a:solidFill>
                <a:srgbClr val="000000"/>
              </a:solidFill>
              <a:latin typeface="Calibri"/>
              <a:ea typeface="PingFang SC"/>
            </a:endParaRPr>
          </a:p>
          <a:p>
            <a:pPr marL="457200" indent="-457200">
              <a:lnSpc>
                <a:spcPct val="100000"/>
              </a:lnSpc>
              <a:buClr>
                <a:srgbClr val="000000"/>
              </a:buClr>
              <a:buFont typeface="Calibri Light"/>
              <a:buAutoNum type="arabicPeriod"/>
            </a:pPr>
            <a:r>
              <a:rPr lang="en-US" sz="2400" b="0" strike="noStrike" spc="-1">
                <a:solidFill>
                  <a:srgbClr val="000000"/>
                </a:solidFill>
                <a:latin typeface="Calibri"/>
              </a:rPr>
              <a:t>Classify the mission outcome as a success (1) or failure(0)</a:t>
            </a:r>
            <a:endParaRPr lang="en-US" sz="2400" b="0" strike="noStrike" spc="-1">
              <a:solidFill>
                <a:srgbClr val="000000"/>
              </a:solidFill>
              <a:latin typeface="Calibri"/>
              <a:ea typeface="PingFang SC"/>
            </a:endParaRPr>
          </a:p>
          <a:p>
            <a:pPr indent="0">
              <a:lnSpc>
                <a:spcPct val="100000"/>
              </a:lnSpc>
              <a:buNone/>
            </a:pPr>
            <a:endParaRPr lang="en-US" sz="2400" b="0" strike="noStrike" spc="-1">
              <a:solidFill>
                <a:srgbClr val="000000"/>
              </a:solidFill>
              <a:latin typeface="Calibri"/>
              <a:ea typeface="PingFang SC"/>
            </a:endParaRPr>
          </a:p>
          <a:p>
            <a:pPr indent="0">
              <a:lnSpc>
                <a:spcPct val="100000"/>
              </a:lnSpc>
              <a:buNone/>
            </a:pPr>
            <a:endParaRPr lang="en-US" sz="1800" b="0" strike="noStrike" spc="-1">
              <a:solidFill>
                <a:srgbClr val="000000"/>
              </a:solidFill>
              <a:latin typeface="Calibri"/>
              <a:ea typeface="PingFang SC"/>
            </a:endParaRPr>
          </a:p>
        </p:txBody>
      </p:sp>
      <p:sp>
        <p:nvSpPr>
          <p:cNvPr id="368"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Data Wrangling</a:t>
            </a:r>
            <a:endParaRPr lang="en-IN" sz="4000" b="0" strike="noStrike" spc="-1">
              <a:solidFill>
                <a:srgbClr val="000000"/>
              </a:solidFill>
              <a:latin typeface="Arial"/>
            </a:endParaRPr>
          </a:p>
        </p:txBody>
      </p:sp>
      <p:grpSp>
        <p:nvGrpSpPr>
          <p:cNvPr id="369" name="Group 5"/>
          <p:cNvGrpSpPr/>
          <p:nvPr/>
        </p:nvGrpSpPr>
        <p:grpSpPr>
          <a:xfrm>
            <a:off x="5492160" y="1446120"/>
            <a:ext cx="2899440" cy="713880"/>
            <a:chOff x="5492160" y="1446120"/>
            <a:chExt cx="2899440" cy="713880"/>
          </a:xfrm>
        </p:grpSpPr>
        <p:pic>
          <p:nvPicPr>
            <p:cNvPr id="370" name="Picture 1"/>
            <p:cNvPicPr/>
            <p:nvPr/>
          </p:nvPicPr>
          <p:blipFill>
            <a:blip r:embed="rId4"/>
            <a:srcRect l="1654" t="1836" b="90227"/>
            <a:stretch/>
          </p:blipFill>
          <p:spPr>
            <a:xfrm>
              <a:off x="5492160" y="1446120"/>
              <a:ext cx="2899440" cy="300600"/>
            </a:xfrm>
            <a:prstGeom prst="rect">
              <a:avLst/>
            </a:prstGeom>
            <a:ln w="0">
              <a:noFill/>
            </a:ln>
          </p:spPr>
        </p:pic>
        <p:pic>
          <p:nvPicPr>
            <p:cNvPr id="371" name="Picture 2"/>
            <p:cNvPicPr/>
            <p:nvPr/>
          </p:nvPicPr>
          <p:blipFill>
            <a:blip r:embed="rId4"/>
            <a:srcRect l="1654" t="63558" b="25519"/>
            <a:stretch/>
          </p:blipFill>
          <p:spPr>
            <a:xfrm>
              <a:off x="5492160" y="1746000"/>
              <a:ext cx="2899440" cy="414000"/>
            </a:xfrm>
            <a:prstGeom prst="rect">
              <a:avLst/>
            </a:prstGeom>
            <a:ln w="0">
              <a:noFill/>
            </a:ln>
          </p:spPr>
        </p:pic>
      </p:grpSp>
      <p:pic>
        <p:nvPicPr>
          <p:cNvPr id="372" name="Picture 6"/>
          <p:cNvPicPr/>
          <p:nvPr/>
        </p:nvPicPr>
        <p:blipFill>
          <a:blip r:embed="rId5"/>
          <a:srcRect l="3272"/>
          <a:stretch/>
        </p:blipFill>
        <p:spPr>
          <a:xfrm>
            <a:off x="5498280" y="2646000"/>
            <a:ext cx="2851920" cy="1196640"/>
          </a:xfrm>
          <a:prstGeom prst="rect">
            <a:avLst/>
          </a:prstGeom>
          <a:ln w="0">
            <a:noFill/>
          </a:ln>
        </p:spPr>
      </p:pic>
      <p:pic>
        <p:nvPicPr>
          <p:cNvPr id="373" name="Picture 8"/>
          <p:cNvPicPr/>
          <p:nvPr/>
        </p:nvPicPr>
        <p:blipFill>
          <a:blip r:embed="rId6"/>
          <a:stretch/>
        </p:blipFill>
        <p:spPr>
          <a:xfrm>
            <a:off x="9457200" y="1476720"/>
            <a:ext cx="2177640" cy="2438640"/>
          </a:xfrm>
          <a:prstGeom prst="rect">
            <a:avLst/>
          </a:prstGeom>
          <a:ln w="0">
            <a:noFill/>
          </a:ln>
        </p:spPr>
      </p:pic>
      <p:pic>
        <p:nvPicPr>
          <p:cNvPr id="374" name="Picture 10"/>
          <p:cNvPicPr/>
          <p:nvPr/>
        </p:nvPicPr>
        <p:blipFill>
          <a:blip r:embed="rId7"/>
          <a:stretch/>
        </p:blipFill>
        <p:spPr>
          <a:xfrm>
            <a:off x="5499720" y="3954960"/>
            <a:ext cx="4205880" cy="1923120"/>
          </a:xfrm>
          <a:prstGeom prst="rect">
            <a:avLst/>
          </a:prstGeom>
          <a:ln w="0">
            <a:noFill/>
          </a:ln>
        </p:spPr>
      </p:pic>
      <p:sp>
        <p:nvSpPr>
          <p:cNvPr id="375" name="TextBox 11"/>
          <p:cNvSpPr/>
          <p:nvPr/>
        </p:nvSpPr>
        <p:spPr>
          <a:xfrm>
            <a:off x="5210640" y="1391400"/>
            <a:ext cx="2228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800" b="0" strike="noStrike" spc="-1">
                <a:solidFill>
                  <a:srgbClr val="000000"/>
                </a:solidFill>
                <a:latin typeface="Calibri"/>
              </a:rPr>
              <a:t>1</a:t>
            </a:r>
            <a:endParaRPr lang="en-IN" sz="1800" b="0" strike="noStrike" spc="-1">
              <a:solidFill>
                <a:srgbClr val="000000"/>
              </a:solidFill>
              <a:latin typeface="Arial"/>
            </a:endParaRPr>
          </a:p>
        </p:txBody>
      </p:sp>
      <p:sp>
        <p:nvSpPr>
          <p:cNvPr id="376" name="TextBox 12"/>
          <p:cNvSpPr/>
          <p:nvPr/>
        </p:nvSpPr>
        <p:spPr>
          <a:xfrm>
            <a:off x="5231520" y="2567880"/>
            <a:ext cx="2228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800" b="0" strike="noStrike" spc="-1">
                <a:solidFill>
                  <a:srgbClr val="000000"/>
                </a:solidFill>
                <a:latin typeface="Calibri"/>
              </a:rPr>
              <a:t>2</a:t>
            </a:r>
            <a:endParaRPr lang="en-IN" sz="1800" b="0" strike="noStrike" spc="-1">
              <a:solidFill>
                <a:srgbClr val="000000"/>
              </a:solidFill>
              <a:latin typeface="Arial"/>
            </a:endParaRPr>
          </a:p>
        </p:txBody>
      </p:sp>
      <p:sp>
        <p:nvSpPr>
          <p:cNvPr id="377" name="TextBox 13"/>
          <p:cNvSpPr/>
          <p:nvPr/>
        </p:nvSpPr>
        <p:spPr>
          <a:xfrm>
            <a:off x="9150840" y="1391400"/>
            <a:ext cx="2228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800" b="0" strike="noStrike" spc="-1">
                <a:solidFill>
                  <a:srgbClr val="000000"/>
                </a:solidFill>
                <a:latin typeface="Calibri"/>
              </a:rPr>
              <a:t>3</a:t>
            </a:r>
            <a:endParaRPr lang="en-IN" sz="1800" b="0" strike="noStrike" spc="-1">
              <a:solidFill>
                <a:srgbClr val="000000"/>
              </a:solidFill>
              <a:latin typeface="Arial"/>
            </a:endParaRPr>
          </a:p>
        </p:txBody>
      </p:sp>
      <p:sp>
        <p:nvSpPr>
          <p:cNvPr id="378" name="TextBox 14"/>
          <p:cNvSpPr/>
          <p:nvPr/>
        </p:nvSpPr>
        <p:spPr>
          <a:xfrm>
            <a:off x="5244840" y="3912840"/>
            <a:ext cx="2228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800" b="0" strike="noStrike" spc="-1">
                <a:solidFill>
                  <a:srgbClr val="000000"/>
                </a:solidFill>
                <a:latin typeface="Calibri"/>
              </a:rPr>
              <a:t>4</a:t>
            </a:r>
            <a:endParaRPr lang="en-IN" sz="1800" b="0" strike="noStrike" spc="-1">
              <a:solidFill>
                <a:srgbClr val="000000"/>
              </a:solidFill>
              <a:latin typeface="Arial"/>
            </a:endParaRPr>
          </a:p>
        </p:txBody>
      </p:sp>
      <p:grpSp>
        <p:nvGrpSpPr>
          <p:cNvPr id="379" name="Group 17"/>
          <p:cNvGrpSpPr/>
          <p:nvPr/>
        </p:nvGrpSpPr>
        <p:grpSpPr>
          <a:xfrm>
            <a:off x="5433840" y="5964840"/>
            <a:ext cx="4508280" cy="676800"/>
            <a:chOff x="5433840" y="5964840"/>
            <a:chExt cx="4508280" cy="676800"/>
          </a:xfrm>
        </p:grpSpPr>
        <p:pic>
          <p:nvPicPr>
            <p:cNvPr id="380" name="Picture 15"/>
            <p:cNvPicPr/>
            <p:nvPr/>
          </p:nvPicPr>
          <p:blipFill>
            <a:blip r:embed="rId8"/>
            <a:stretch/>
          </p:blipFill>
          <p:spPr>
            <a:xfrm>
              <a:off x="5471280" y="5964840"/>
              <a:ext cx="4470840" cy="277920"/>
            </a:xfrm>
            <a:prstGeom prst="rect">
              <a:avLst/>
            </a:prstGeom>
            <a:ln w="0">
              <a:noFill/>
            </a:ln>
          </p:spPr>
        </p:pic>
        <p:pic>
          <p:nvPicPr>
            <p:cNvPr id="381" name="Picture 16"/>
            <p:cNvPicPr/>
            <p:nvPr/>
          </p:nvPicPr>
          <p:blipFill>
            <a:blip r:embed="rId9"/>
            <a:stretch/>
          </p:blipFill>
          <p:spPr>
            <a:xfrm>
              <a:off x="5433840" y="6243120"/>
              <a:ext cx="3977640" cy="398520"/>
            </a:xfrm>
            <a:prstGeom prst="rect">
              <a:avLst/>
            </a:prstGeom>
            <a:ln w="0">
              <a:noFill/>
            </a:ln>
          </p:spPr>
        </p:pic>
      </p:grpSp>
      <p:sp>
        <p:nvSpPr>
          <p:cNvPr id="382" name="TextBox 18"/>
          <p:cNvSpPr/>
          <p:nvPr/>
        </p:nvSpPr>
        <p:spPr>
          <a:xfrm>
            <a:off x="5192280" y="5820840"/>
            <a:ext cx="22284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800" b="0" strike="noStrike" spc="-1">
                <a:solidFill>
                  <a:srgbClr val="000000"/>
                </a:solidFill>
                <a:latin typeface="Calibri"/>
              </a:rPr>
              <a:t>5</a:t>
            </a:r>
            <a:endParaRPr lang="en-IN" sz="1800" b="0" strike="noStrike" spc="-1">
              <a:solidFill>
                <a:srgbClr val="000000"/>
              </a:solidFill>
              <a:latin typeface="Arial"/>
            </a:endParaRPr>
          </a:p>
        </p:txBody>
      </p:sp>
      <p:sp>
        <p:nvSpPr>
          <p:cNvPr id="3" name="PlaceHolder 2"/>
          <p:cNvSpPr>
            <a:spLocks noGrp="1"/>
          </p:cNvSpPr>
          <p:nvPr>
            <p:ph type="sldNum" idx="2"/>
          </p:nvPr>
        </p:nvSpPr>
        <p:spPr/>
        <p:txBody>
          <a:bodyPr/>
          <a:lstStyle/>
          <a:p>
            <a:fld id="{B6CEF382-3BAC-47CF-8BDC-5949B4EBAB9E}" type="slidenum">
              <a:rPr/>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383" name="PlaceHolder 1"/>
          <p:cNvSpPr>
            <a:spLocks noGrp="1"/>
          </p:cNvSpPr>
          <p:nvPr>
            <p:ph/>
          </p:nvPr>
        </p:nvSpPr>
        <p:spPr>
          <a:xfrm>
            <a:off x="770040" y="1825560"/>
            <a:ext cx="9745200" cy="4350960"/>
          </a:xfrm>
          <a:prstGeom prst="rect">
            <a:avLst/>
          </a:prstGeom>
          <a:noFill/>
          <a:ln w="0">
            <a:noFill/>
          </a:ln>
        </p:spPr>
        <p:txBody>
          <a:bodyPr anchor="t">
            <a:noAutofit/>
          </a:bodyPr>
          <a:lstStyle/>
          <a:p>
            <a:pPr indent="0">
              <a:lnSpc>
                <a:spcPct val="100000"/>
              </a:lnSpc>
              <a:spcBef>
                <a:spcPts val="1400"/>
              </a:spcBef>
              <a:buNone/>
            </a:pPr>
            <a:r>
              <a:rPr lang="en-US" sz="2200" b="0" strike="noStrike" spc="-1" dirty="0">
                <a:solidFill>
                  <a:schemeClr val="accent3">
                    <a:lumMod val="25000"/>
                  </a:schemeClr>
                </a:solidFill>
                <a:latin typeface="Abadi"/>
              </a:rPr>
              <a:t>Exploratory data analysis was done to get trends or correlations:</a:t>
            </a:r>
          </a:p>
          <a:p>
            <a:pPr marL="685800" indent="-457200">
              <a:lnSpc>
                <a:spcPct val="100000"/>
              </a:lnSpc>
              <a:spcBef>
                <a:spcPts val="1400"/>
              </a:spcBef>
              <a:buFont typeface="+mj-lt"/>
              <a:buAutoNum type="arabicPeriod"/>
            </a:pPr>
            <a:r>
              <a:rPr lang="en-US" sz="2200" spc="-1" dirty="0">
                <a:solidFill>
                  <a:schemeClr val="accent3">
                    <a:lumMod val="25000"/>
                  </a:schemeClr>
                </a:solidFill>
                <a:latin typeface="Abadi"/>
              </a:rPr>
              <a:t>Flight Number vs Launch Site</a:t>
            </a:r>
          </a:p>
          <a:p>
            <a:pPr marL="685800" indent="-457200">
              <a:lnSpc>
                <a:spcPct val="100000"/>
              </a:lnSpc>
              <a:spcBef>
                <a:spcPts val="1400"/>
              </a:spcBef>
              <a:buFont typeface="+mj-lt"/>
              <a:buAutoNum type="arabicPeriod"/>
            </a:pPr>
            <a:r>
              <a:rPr lang="en-US" sz="2200" b="0" strike="noStrike" spc="-1" dirty="0">
                <a:solidFill>
                  <a:schemeClr val="accent3">
                    <a:lumMod val="25000"/>
                  </a:schemeClr>
                </a:solidFill>
                <a:latin typeface="Abadi"/>
              </a:rPr>
              <a:t>Payload vs Launch Site</a:t>
            </a:r>
          </a:p>
          <a:p>
            <a:pPr marL="685800" indent="-457200">
              <a:lnSpc>
                <a:spcPct val="100000"/>
              </a:lnSpc>
              <a:spcBef>
                <a:spcPts val="1400"/>
              </a:spcBef>
              <a:buFont typeface="+mj-lt"/>
              <a:buAutoNum type="arabicPeriod"/>
            </a:pPr>
            <a:r>
              <a:rPr lang="en-US" sz="2200" spc="-1" dirty="0">
                <a:solidFill>
                  <a:schemeClr val="accent3">
                    <a:lumMod val="25000"/>
                  </a:schemeClr>
                </a:solidFill>
                <a:latin typeface="Abadi"/>
              </a:rPr>
              <a:t>Success Rate vs Orbit type</a:t>
            </a:r>
          </a:p>
          <a:p>
            <a:pPr marL="685800" indent="-457200">
              <a:lnSpc>
                <a:spcPct val="100000"/>
              </a:lnSpc>
              <a:spcBef>
                <a:spcPts val="1400"/>
              </a:spcBef>
              <a:buFont typeface="+mj-lt"/>
              <a:buAutoNum type="arabicPeriod"/>
            </a:pPr>
            <a:r>
              <a:rPr lang="en-US" sz="2200" b="0" strike="noStrike" spc="-1" dirty="0">
                <a:solidFill>
                  <a:schemeClr val="accent3">
                    <a:lumMod val="25000"/>
                  </a:schemeClr>
                </a:solidFill>
                <a:latin typeface="Abadi"/>
              </a:rPr>
              <a:t>Flight Number vs Orbit type</a:t>
            </a:r>
          </a:p>
          <a:p>
            <a:pPr marL="685800" indent="-457200">
              <a:lnSpc>
                <a:spcPct val="100000"/>
              </a:lnSpc>
              <a:spcBef>
                <a:spcPts val="1400"/>
              </a:spcBef>
              <a:buFont typeface="+mj-lt"/>
              <a:buAutoNum type="arabicPeriod"/>
            </a:pPr>
            <a:r>
              <a:rPr lang="en-US" sz="2200" spc="-1" dirty="0">
                <a:solidFill>
                  <a:schemeClr val="accent3">
                    <a:lumMod val="25000"/>
                  </a:schemeClr>
                </a:solidFill>
                <a:latin typeface="Abadi"/>
              </a:rPr>
              <a:t>Payload vs Orbit type</a:t>
            </a:r>
          </a:p>
          <a:p>
            <a:pPr marL="685800" indent="-457200">
              <a:lnSpc>
                <a:spcPct val="100000"/>
              </a:lnSpc>
              <a:spcBef>
                <a:spcPts val="1400"/>
              </a:spcBef>
              <a:buFont typeface="+mj-lt"/>
              <a:buAutoNum type="arabicPeriod"/>
            </a:pPr>
            <a:r>
              <a:rPr lang="en-US" sz="2200" b="0" strike="noStrike" spc="-1" dirty="0">
                <a:solidFill>
                  <a:schemeClr val="accent3">
                    <a:lumMod val="25000"/>
                  </a:schemeClr>
                </a:solidFill>
                <a:latin typeface="Abadi"/>
              </a:rPr>
              <a:t>Launch Success Yearly trend</a:t>
            </a:r>
          </a:p>
          <a:p>
            <a:pPr indent="0">
              <a:lnSpc>
                <a:spcPct val="100000"/>
              </a:lnSpc>
              <a:buNone/>
            </a:pPr>
            <a:r>
              <a:rPr lang="en-US" sz="1800" b="0" strike="noStrike" spc="-1" dirty="0">
                <a:solidFill>
                  <a:srgbClr val="000000"/>
                </a:solidFill>
                <a:latin typeface="Calibri"/>
                <a:hlinkClick r:id="rId3"/>
              </a:rPr>
              <a:t>https://github.com/rsvinekar/Capstone-IBMDS/blob/main/05%20Exploratory%20Analysis.ipynb</a:t>
            </a:r>
            <a:endParaRPr lang="en-US" sz="1800" b="0" strike="noStrike" spc="-1" dirty="0">
              <a:solidFill>
                <a:srgbClr val="000000"/>
              </a:solidFill>
              <a:latin typeface="Calibri"/>
            </a:endParaRPr>
          </a:p>
          <a:p>
            <a:pPr indent="0">
              <a:lnSpc>
                <a:spcPct val="100000"/>
              </a:lnSpc>
              <a:buNone/>
            </a:pPr>
            <a:endParaRPr lang="en-US" sz="1800" b="0" strike="noStrike" spc="-1" dirty="0">
              <a:solidFill>
                <a:srgbClr val="000000"/>
              </a:solidFill>
              <a:latin typeface="Calibri"/>
            </a:endParaRPr>
          </a:p>
        </p:txBody>
      </p:sp>
      <p:sp>
        <p:nvSpPr>
          <p:cNvPr id="384"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EDA with Data Visualization</a:t>
            </a:r>
            <a:endParaRPr lang="en-IN" sz="4000" b="0" strike="noStrike" spc="-1">
              <a:solidFill>
                <a:srgbClr val="000000"/>
              </a:solidFill>
              <a:latin typeface="Arial"/>
            </a:endParaRPr>
          </a:p>
        </p:txBody>
      </p:sp>
      <p:sp>
        <p:nvSpPr>
          <p:cNvPr id="3" name="PlaceHolder 2"/>
          <p:cNvSpPr>
            <a:spLocks noGrp="1"/>
          </p:cNvSpPr>
          <p:nvPr>
            <p:ph type="sldNum" idx="2"/>
          </p:nvPr>
        </p:nvSpPr>
        <p:spPr/>
        <p:txBody>
          <a:bodyPr/>
          <a:lstStyle/>
          <a:p>
            <a:fld id="{0A9F94D9-5077-49BF-B21A-365BA3DC3209}" type="slidenum">
              <a:rPr/>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385" name="PlaceHolder 1"/>
          <p:cNvSpPr>
            <a:spLocks noGrp="1"/>
          </p:cNvSpPr>
          <p:nvPr>
            <p:ph/>
          </p:nvPr>
        </p:nvSpPr>
        <p:spPr>
          <a:xfrm>
            <a:off x="770040" y="1806480"/>
            <a:ext cx="9745200" cy="4350960"/>
          </a:xfrm>
          <a:prstGeom prst="rect">
            <a:avLst/>
          </a:prstGeom>
          <a:noFill/>
          <a:ln w="0">
            <a:noFill/>
          </a:ln>
        </p:spPr>
        <p:txBody>
          <a:bodyPr anchor="t">
            <a:noAutofit/>
          </a:bodyPr>
          <a:lstStyle/>
          <a:p>
            <a:pPr indent="0">
              <a:lnSpc>
                <a:spcPct val="100000"/>
              </a:lnSpc>
              <a:spcBef>
                <a:spcPts val="1400"/>
              </a:spcBef>
              <a:buNone/>
            </a:pPr>
            <a:r>
              <a:rPr lang="en-US" sz="2200" b="0" strike="noStrike" spc="-1" dirty="0">
                <a:solidFill>
                  <a:schemeClr val="accent3">
                    <a:lumMod val="25000"/>
                  </a:schemeClr>
                </a:solidFill>
                <a:latin typeface="Abadi"/>
              </a:rPr>
              <a:t>Using bullet point format, summarize the SQL queries you performed</a:t>
            </a:r>
            <a:endParaRPr lang="en-US" sz="2200" b="0" strike="noStrike" spc="-1" dirty="0">
              <a:solidFill>
                <a:srgbClr val="000000"/>
              </a:solidFill>
              <a:latin typeface="Calibri"/>
            </a:endParaRPr>
          </a:p>
          <a:p>
            <a:pPr indent="0">
              <a:lnSpc>
                <a:spcPct val="100000"/>
              </a:lnSpc>
              <a:spcBef>
                <a:spcPts val="1400"/>
              </a:spcBef>
              <a:buNone/>
            </a:pPr>
            <a:r>
              <a:rPr lang="en-US" sz="2200" b="0" strike="noStrike" spc="-1" dirty="0">
                <a:solidFill>
                  <a:schemeClr val="accent3">
                    <a:lumMod val="25000"/>
                  </a:schemeClr>
                </a:solidFill>
                <a:latin typeface="Abadi"/>
              </a:rPr>
              <a:t>Add the GitHub URL of your completed EDA with SQL notebook, as an external reference and peer-review purpose</a:t>
            </a:r>
          </a:p>
          <a:p>
            <a:pPr indent="0">
              <a:lnSpc>
                <a:spcPct val="100000"/>
              </a:lnSpc>
              <a:spcBef>
                <a:spcPts val="1400"/>
              </a:spcBef>
              <a:buNone/>
            </a:pPr>
            <a:r>
              <a:rPr lang="en-US" sz="2200" b="0" strike="noStrike" spc="-1" dirty="0">
                <a:solidFill>
                  <a:srgbClr val="000000"/>
                </a:solidFill>
                <a:latin typeface="Calibri"/>
                <a:hlinkClick r:id="rId3"/>
              </a:rPr>
              <a:t>https://github.com/rsvinekar/Capstone-IBMDS/blob/main/03%20Database%20querying.ipynb</a:t>
            </a:r>
            <a:endParaRPr lang="en-US" sz="2200" spc="-1" dirty="0">
              <a:solidFill>
                <a:schemeClr val="accent3">
                  <a:lumMod val="25000"/>
                </a:schemeClr>
              </a:solidFill>
              <a:latin typeface="Abadi"/>
            </a:endParaRPr>
          </a:p>
          <a:p>
            <a:pPr indent="0">
              <a:lnSpc>
                <a:spcPct val="100000"/>
              </a:lnSpc>
              <a:spcBef>
                <a:spcPts val="1400"/>
              </a:spcBef>
              <a:buNone/>
            </a:pPr>
            <a:endParaRPr lang="en-US" sz="2200" b="0" strike="noStrike" spc="-1" dirty="0">
              <a:solidFill>
                <a:srgbClr val="000000"/>
              </a:solidFill>
              <a:latin typeface="Calibri"/>
            </a:endParaRPr>
          </a:p>
          <a:p>
            <a:pPr indent="0">
              <a:lnSpc>
                <a:spcPct val="100000"/>
              </a:lnSpc>
              <a:buNone/>
            </a:pPr>
            <a:endParaRPr lang="en-US" sz="1800" b="0" strike="noStrike" spc="-1" dirty="0">
              <a:solidFill>
                <a:srgbClr val="000000"/>
              </a:solidFill>
              <a:latin typeface="Calibri"/>
            </a:endParaRPr>
          </a:p>
          <a:p>
            <a:pPr indent="0">
              <a:lnSpc>
                <a:spcPct val="100000"/>
              </a:lnSpc>
              <a:buNone/>
            </a:pPr>
            <a:endParaRPr lang="en-US" sz="1800" b="0" strike="noStrike" spc="-1" dirty="0">
              <a:solidFill>
                <a:srgbClr val="000000"/>
              </a:solidFill>
              <a:latin typeface="Calibri"/>
            </a:endParaRPr>
          </a:p>
          <a:p>
            <a:pPr indent="0">
              <a:lnSpc>
                <a:spcPct val="100000"/>
              </a:lnSpc>
              <a:buNone/>
            </a:pPr>
            <a:endParaRPr lang="en-US" sz="1800" b="0" strike="noStrike" spc="-1" dirty="0">
              <a:solidFill>
                <a:srgbClr val="000000"/>
              </a:solidFill>
              <a:latin typeface="Calibri"/>
            </a:endParaRPr>
          </a:p>
        </p:txBody>
      </p:sp>
      <p:sp>
        <p:nvSpPr>
          <p:cNvPr id="386"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EDA with SQL</a:t>
            </a:r>
            <a:endParaRPr lang="en-IN" sz="4000" b="0" strike="noStrike" spc="-1">
              <a:solidFill>
                <a:srgbClr val="000000"/>
              </a:solidFill>
              <a:latin typeface="Arial"/>
            </a:endParaRPr>
          </a:p>
        </p:txBody>
      </p:sp>
      <p:sp>
        <p:nvSpPr>
          <p:cNvPr id="3" name="PlaceHolder 2"/>
          <p:cNvSpPr>
            <a:spLocks noGrp="1"/>
          </p:cNvSpPr>
          <p:nvPr>
            <p:ph type="sldNum" idx="2"/>
          </p:nvPr>
        </p:nvSpPr>
        <p:spPr/>
        <p:txBody>
          <a:bodyPr/>
          <a:lstStyle/>
          <a:p>
            <a:fld id="{935B822C-0131-4F72-BBEB-B521EF308FE1}" type="slidenum">
              <a:rPr/>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387" name="PlaceHolder 1"/>
          <p:cNvSpPr>
            <a:spLocks noGrp="1"/>
          </p:cNvSpPr>
          <p:nvPr>
            <p:ph/>
          </p:nvPr>
        </p:nvSpPr>
        <p:spPr>
          <a:xfrm>
            <a:off x="770041" y="1874880"/>
            <a:ext cx="4610034" cy="4350960"/>
          </a:xfrm>
          <a:prstGeom prst="rect">
            <a:avLst/>
          </a:prstGeom>
          <a:noFill/>
          <a:ln w="0">
            <a:noFill/>
          </a:ln>
        </p:spPr>
        <p:txBody>
          <a:bodyPr lIns="90000" tIns="45000" rIns="90000" bIns="45000" anchor="t">
            <a:normAutofit fontScale="85000" lnSpcReduction="10000"/>
          </a:bodyPr>
          <a:lstStyle/>
          <a:p>
            <a:pPr indent="0">
              <a:lnSpc>
                <a:spcPct val="100000"/>
              </a:lnSpc>
              <a:buNone/>
            </a:pPr>
            <a:r>
              <a:rPr lang="en-US" sz="1800" spc="-1" dirty="0">
                <a:solidFill>
                  <a:srgbClr val="000000"/>
                </a:solidFill>
                <a:latin typeface="Calibri"/>
              </a:rPr>
              <a:t>A Map is made using Folium shows the following points:</a:t>
            </a:r>
          </a:p>
          <a:p>
            <a:pPr marL="571500" indent="-342900">
              <a:lnSpc>
                <a:spcPct val="100000"/>
              </a:lnSpc>
              <a:buAutoNum type="arabicPeriod"/>
            </a:pPr>
            <a:r>
              <a:rPr lang="en-US" sz="1800" spc="-1" dirty="0">
                <a:solidFill>
                  <a:srgbClr val="000000"/>
                </a:solidFill>
                <a:latin typeface="Calibri"/>
              </a:rPr>
              <a:t>Icon added, which shows name of the Launch site</a:t>
            </a:r>
          </a:p>
          <a:p>
            <a:pPr marL="571500" indent="-342900">
              <a:lnSpc>
                <a:spcPct val="100000"/>
              </a:lnSpc>
              <a:buAutoNum type="arabicPeriod"/>
            </a:pPr>
            <a:r>
              <a:rPr lang="en-US" sz="1800" spc="-1" dirty="0" err="1">
                <a:solidFill>
                  <a:srgbClr val="000000"/>
                </a:solidFill>
                <a:latin typeface="Calibri"/>
              </a:rPr>
              <a:t>CircleMarker</a:t>
            </a:r>
            <a:r>
              <a:rPr lang="en-US" sz="1800" spc="-1" dirty="0">
                <a:solidFill>
                  <a:srgbClr val="000000"/>
                </a:solidFill>
                <a:latin typeface="Calibri"/>
              </a:rPr>
              <a:t> for each Launch site</a:t>
            </a:r>
          </a:p>
          <a:p>
            <a:pPr marL="571500" indent="-342900">
              <a:lnSpc>
                <a:spcPct val="100000"/>
              </a:lnSpc>
              <a:buAutoNum type="arabicPeriod"/>
            </a:pPr>
            <a:r>
              <a:rPr lang="en-US" sz="1800" spc="-1" dirty="0" err="1">
                <a:solidFill>
                  <a:srgbClr val="000000"/>
                </a:solidFill>
                <a:latin typeface="Calibri"/>
              </a:rPr>
              <a:t>MarkerCluster</a:t>
            </a:r>
            <a:r>
              <a:rPr lang="en-US" sz="1800" spc="-1" dirty="0">
                <a:solidFill>
                  <a:srgbClr val="000000"/>
                </a:solidFill>
                <a:latin typeface="Calibri"/>
              </a:rPr>
              <a:t> to add number for each launch site</a:t>
            </a:r>
          </a:p>
          <a:p>
            <a:pPr marL="571500" indent="-342900">
              <a:lnSpc>
                <a:spcPct val="100000"/>
              </a:lnSpc>
              <a:buAutoNum type="arabicPeriod"/>
            </a:pPr>
            <a:r>
              <a:rPr lang="en-US" sz="1800" spc="-1" dirty="0">
                <a:solidFill>
                  <a:srgbClr val="000000"/>
                </a:solidFill>
                <a:latin typeface="Calibri"/>
              </a:rPr>
              <a:t>Colored Icons with success or failure status</a:t>
            </a:r>
          </a:p>
          <a:p>
            <a:pPr marL="571500" indent="-342900">
              <a:lnSpc>
                <a:spcPct val="100000"/>
              </a:lnSpc>
              <a:buAutoNum type="arabicPeriod"/>
            </a:pPr>
            <a:r>
              <a:rPr lang="en-US" sz="1800" spc="-1" dirty="0">
                <a:solidFill>
                  <a:srgbClr val="000000"/>
                </a:solidFill>
                <a:latin typeface="Calibri"/>
              </a:rPr>
              <a:t>Polyline to mark nearest coast line, road, rail and major city</a:t>
            </a:r>
          </a:p>
          <a:p>
            <a:pPr marL="571500" indent="-342900">
              <a:lnSpc>
                <a:spcPct val="100000"/>
              </a:lnSpc>
              <a:buAutoNum type="arabicPeriod"/>
            </a:pPr>
            <a:r>
              <a:rPr lang="en-US" sz="1800" spc="-1" dirty="0">
                <a:solidFill>
                  <a:srgbClr val="000000"/>
                </a:solidFill>
                <a:latin typeface="Calibri"/>
              </a:rPr>
              <a:t>Distance measures added as icon for these points</a:t>
            </a:r>
          </a:p>
          <a:p>
            <a:pPr indent="0">
              <a:lnSpc>
                <a:spcPct val="100000"/>
              </a:lnSpc>
              <a:buNone/>
            </a:pPr>
            <a:endParaRPr lang="en-US" sz="1800" spc="-1" dirty="0">
              <a:solidFill>
                <a:srgbClr val="000000"/>
              </a:solidFill>
              <a:latin typeface="Calibri"/>
            </a:endParaRPr>
          </a:p>
          <a:p>
            <a:pPr indent="0">
              <a:lnSpc>
                <a:spcPct val="100000"/>
              </a:lnSpc>
              <a:buNone/>
            </a:pPr>
            <a:r>
              <a:rPr lang="en-US" sz="1800" b="0" strike="noStrike" spc="-1" dirty="0">
                <a:solidFill>
                  <a:srgbClr val="000000"/>
                </a:solidFill>
                <a:latin typeface="Calibri"/>
                <a:hlinkClick r:id="rId4"/>
              </a:rPr>
              <a:t>https://github.com/rsvinekar/Capstone-IBMDS/blob/main/06%20Maps%20with%20Folium.ipynb</a:t>
            </a:r>
            <a:endParaRPr lang="en-US" sz="1800" b="0" strike="noStrike" spc="-1" dirty="0">
              <a:solidFill>
                <a:srgbClr val="000000"/>
              </a:solidFill>
              <a:latin typeface="Calibri"/>
            </a:endParaRPr>
          </a:p>
          <a:p>
            <a:pPr indent="0">
              <a:lnSpc>
                <a:spcPct val="100000"/>
              </a:lnSpc>
              <a:buNone/>
            </a:pPr>
            <a:endParaRPr lang="en-US" sz="1800" b="0" strike="noStrike" spc="-1" dirty="0">
              <a:solidFill>
                <a:srgbClr val="000000"/>
              </a:solidFill>
              <a:latin typeface="Calibri"/>
            </a:endParaRPr>
          </a:p>
          <a:p>
            <a:pPr indent="0">
              <a:lnSpc>
                <a:spcPct val="100000"/>
              </a:lnSpc>
              <a:buNone/>
            </a:pPr>
            <a:endParaRPr lang="en-US" sz="1800" b="0" strike="noStrike" spc="-1" dirty="0">
              <a:solidFill>
                <a:srgbClr val="000000"/>
              </a:solidFill>
              <a:latin typeface="Calibri"/>
            </a:endParaRPr>
          </a:p>
          <a:p>
            <a:pPr indent="0">
              <a:lnSpc>
                <a:spcPct val="100000"/>
              </a:lnSpc>
              <a:buNone/>
            </a:pPr>
            <a:endParaRPr lang="en-US" sz="1800" b="0" strike="noStrike" spc="-1" dirty="0">
              <a:solidFill>
                <a:srgbClr val="000000"/>
              </a:solidFill>
              <a:latin typeface="Calibri"/>
            </a:endParaRPr>
          </a:p>
        </p:txBody>
      </p:sp>
      <p:sp>
        <p:nvSpPr>
          <p:cNvPr id="388"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dirty="0">
                <a:solidFill>
                  <a:srgbClr val="0B49CB"/>
                </a:solidFill>
                <a:latin typeface="Abadi"/>
                <a:ea typeface="IBM Plex Mono SemiBold"/>
              </a:rPr>
              <a:t>An Interactive Map with Folium</a:t>
            </a:r>
            <a:endParaRPr lang="en-IN" sz="4000" b="0" strike="noStrike" spc="-1" dirty="0">
              <a:solidFill>
                <a:srgbClr val="000000"/>
              </a:solidFill>
              <a:latin typeface="Arial"/>
            </a:endParaRPr>
          </a:p>
        </p:txBody>
      </p:sp>
      <p:sp>
        <p:nvSpPr>
          <p:cNvPr id="3" name="PlaceHolder 2"/>
          <p:cNvSpPr>
            <a:spLocks noGrp="1"/>
          </p:cNvSpPr>
          <p:nvPr>
            <p:ph type="sldNum" idx="2"/>
          </p:nvPr>
        </p:nvSpPr>
        <p:spPr/>
        <p:txBody>
          <a:bodyPr/>
          <a:lstStyle/>
          <a:p>
            <a:fld id="{2AE3E994-479D-4B4A-9152-48EE732702D9}" type="slidenum">
              <a:rPr/>
              <a:t>14</a:t>
            </a:fld>
            <a:endParaRPr/>
          </a:p>
        </p:txBody>
      </p:sp>
      <p:pic>
        <p:nvPicPr>
          <p:cNvPr id="2" name="Picture 3">
            <a:extLst>
              <a:ext uri="{FF2B5EF4-FFF2-40B4-BE49-F238E27FC236}">
                <a16:creationId xmlns:a16="http://schemas.microsoft.com/office/drawing/2014/main" id="{1F31988E-E4D4-C9D1-6ECF-5FF955CAD750}"/>
              </a:ext>
            </a:extLst>
          </p:cNvPr>
          <p:cNvPicPr/>
          <p:nvPr/>
        </p:nvPicPr>
        <p:blipFill>
          <a:blip r:embed="rId5"/>
          <a:stretch/>
        </p:blipFill>
        <p:spPr>
          <a:xfrm>
            <a:off x="5380075" y="2445488"/>
            <a:ext cx="6077646" cy="2927851"/>
          </a:xfrm>
          <a:prstGeom prst="rect">
            <a:avLst/>
          </a:prstGeom>
          <a:ln w="0">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389" name="PlaceHolder 1"/>
          <p:cNvSpPr>
            <a:spLocks noGrp="1"/>
          </p:cNvSpPr>
          <p:nvPr>
            <p:ph/>
          </p:nvPr>
        </p:nvSpPr>
        <p:spPr>
          <a:xfrm>
            <a:off x="770040" y="1387247"/>
            <a:ext cx="5737086" cy="5311265"/>
          </a:xfrm>
          <a:prstGeom prst="rect">
            <a:avLst/>
          </a:prstGeom>
          <a:noFill/>
          <a:ln w="0">
            <a:noFill/>
          </a:ln>
        </p:spPr>
        <p:txBody>
          <a:bodyPr anchor="t">
            <a:normAutofit fontScale="92500" lnSpcReduction="10000"/>
          </a:bodyPr>
          <a:lstStyle/>
          <a:p>
            <a:pPr indent="0">
              <a:lnSpc>
                <a:spcPct val="100000"/>
              </a:lnSpc>
              <a:spcBef>
                <a:spcPts val="1400"/>
              </a:spcBef>
              <a:buNone/>
            </a:pPr>
            <a:r>
              <a:rPr lang="en-US" sz="2200" b="0" strike="noStrike" spc="-1" dirty="0">
                <a:solidFill>
                  <a:schemeClr val="accent3">
                    <a:lumMod val="25000"/>
                  </a:schemeClr>
                </a:solidFill>
                <a:latin typeface="Abadi"/>
              </a:rPr>
              <a:t>The Dashboard is provided which runs with python and dash</a:t>
            </a:r>
          </a:p>
          <a:p>
            <a:pPr indent="0">
              <a:lnSpc>
                <a:spcPct val="100000"/>
              </a:lnSpc>
              <a:spcBef>
                <a:spcPts val="1400"/>
              </a:spcBef>
              <a:buNone/>
            </a:pPr>
            <a:r>
              <a:rPr lang="en-US" sz="2200" spc="-1" dirty="0">
                <a:solidFill>
                  <a:schemeClr val="accent3">
                    <a:lumMod val="25000"/>
                  </a:schemeClr>
                </a:solidFill>
                <a:latin typeface="Abadi"/>
              </a:rPr>
              <a:t>The dashboard has two charts</a:t>
            </a:r>
          </a:p>
          <a:p>
            <a:pPr marL="685800" indent="-457200">
              <a:lnSpc>
                <a:spcPct val="100000"/>
              </a:lnSpc>
              <a:spcBef>
                <a:spcPts val="1400"/>
              </a:spcBef>
              <a:buFont typeface="+mj-lt"/>
              <a:buAutoNum type="arabicPeriod"/>
            </a:pPr>
            <a:r>
              <a:rPr lang="en-US" sz="2200" b="0" strike="noStrike" spc="-1" dirty="0">
                <a:solidFill>
                  <a:schemeClr val="accent3">
                    <a:lumMod val="25000"/>
                  </a:schemeClr>
                </a:solidFill>
                <a:latin typeface="Abadi"/>
              </a:rPr>
              <a:t>A pie chart. A dropdown to choose the Launch site is provided. For Option “All Sites”, it provides a summary of success rates of all sites. Specific sites give success vs failure rate.</a:t>
            </a:r>
          </a:p>
          <a:p>
            <a:pPr marL="685800" indent="-457200">
              <a:lnSpc>
                <a:spcPct val="100000"/>
              </a:lnSpc>
              <a:spcBef>
                <a:spcPts val="1400"/>
              </a:spcBef>
              <a:buFont typeface="+mj-lt"/>
              <a:buAutoNum type="arabicPeriod"/>
            </a:pPr>
            <a:r>
              <a:rPr lang="en-US" sz="2200" b="0" strike="noStrike" spc="-1" dirty="0">
                <a:solidFill>
                  <a:srgbClr val="000000"/>
                </a:solidFill>
                <a:latin typeface="Calibri"/>
              </a:rPr>
              <a:t>A scatter plot of Success rate vs Failure of landing vs payload. A Range slider for payload selection is provided</a:t>
            </a:r>
          </a:p>
          <a:p>
            <a:pPr indent="0">
              <a:lnSpc>
                <a:spcPct val="100000"/>
              </a:lnSpc>
              <a:spcBef>
                <a:spcPts val="1400"/>
              </a:spcBef>
              <a:buNone/>
            </a:pPr>
            <a:r>
              <a:rPr lang="en-US" sz="2200" b="0" strike="noStrike" spc="-1" dirty="0">
                <a:solidFill>
                  <a:srgbClr val="000000"/>
                </a:solidFill>
                <a:latin typeface="Calibri"/>
              </a:rPr>
              <a:t>The app link is provided below:</a:t>
            </a:r>
          </a:p>
          <a:p>
            <a:pPr indent="0">
              <a:lnSpc>
                <a:spcPct val="100000"/>
              </a:lnSpc>
              <a:buNone/>
            </a:pPr>
            <a:r>
              <a:rPr lang="en-US" sz="1800" spc="-1" dirty="0">
                <a:solidFill>
                  <a:srgbClr val="000000"/>
                </a:solidFill>
                <a:latin typeface="Calibri"/>
                <a:hlinkClick r:id="rId3"/>
              </a:rPr>
              <a:t>https://github.com/rsvinekar/Capstone-IBMDS/blob/main/spacex_dash_app_dash1.py</a:t>
            </a:r>
            <a:endParaRPr lang="en-US" sz="1800" spc="-1" dirty="0">
              <a:solidFill>
                <a:srgbClr val="000000"/>
              </a:solidFill>
              <a:latin typeface="Calibri"/>
            </a:endParaRPr>
          </a:p>
          <a:p>
            <a:pPr indent="0">
              <a:lnSpc>
                <a:spcPct val="100000"/>
              </a:lnSpc>
              <a:buNone/>
            </a:pPr>
            <a:r>
              <a:rPr lang="en-US" sz="1800" b="0" strike="noStrike" spc="-1" dirty="0">
                <a:solidFill>
                  <a:srgbClr val="000000"/>
                </a:solidFill>
                <a:latin typeface="Calibri"/>
              </a:rPr>
              <a:t>Also, please check the Appendix for more details</a:t>
            </a:r>
          </a:p>
        </p:txBody>
      </p:sp>
      <p:sp>
        <p:nvSpPr>
          <p:cNvPr id="390"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dirty="0">
                <a:solidFill>
                  <a:srgbClr val="0B49CB"/>
                </a:solidFill>
                <a:latin typeface="Abadi"/>
                <a:ea typeface="IBM Plex Mono SemiBold"/>
              </a:rPr>
              <a:t>Dashboard with </a:t>
            </a:r>
            <a:r>
              <a:rPr lang="en-US" sz="4000" b="0" strike="noStrike" spc="-1" dirty="0" err="1">
                <a:solidFill>
                  <a:srgbClr val="0B49CB"/>
                </a:solidFill>
                <a:latin typeface="Abadi"/>
                <a:ea typeface="IBM Plex Mono SemiBold"/>
              </a:rPr>
              <a:t>Plotly</a:t>
            </a:r>
            <a:r>
              <a:rPr lang="en-US" sz="4000" b="0" strike="noStrike" spc="-1" dirty="0">
                <a:solidFill>
                  <a:srgbClr val="0B49CB"/>
                </a:solidFill>
                <a:latin typeface="Abadi"/>
                <a:ea typeface="IBM Plex Mono SemiBold"/>
              </a:rPr>
              <a:t> Dash</a:t>
            </a:r>
            <a:endParaRPr lang="en-IN" sz="4000" b="0" strike="noStrike" spc="-1" dirty="0">
              <a:solidFill>
                <a:srgbClr val="000000"/>
              </a:solidFill>
              <a:latin typeface="Arial"/>
            </a:endParaRPr>
          </a:p>
        </p:txBody>
      </p:sp>
      <p:sp>
        <p:nvSpPr>
          <p:cNvPr id="3" name="PlaceHolder 2"/>
          <p:cNvSpPr>
            <a:spLocks noGrp="1"/>
          </p:cNvSpPr>
          <p:nvPr>
            <p:ph type="sldNum" idx="2"/>
          </p:nvPr>
        </p:nvSpPr>
        <p:spPr/>
        <p:txBody>
          <a:bodyPr/>
          <a:lstStyle/>
          <a:p>
            <a:fld id="{07503622-02A2-49BA-9B63-BD4F730DCEB6}" type="slidenum">
              <a:rPr/>
              <a:t>15</a:t>
            </a:fld>
            <a:endParaRPr/>
          </a:p>
        </p:txBody>
      </p:sp>
      <p:pic>
        <p:nvPicPr>
          <p:cNvPr id="2" name="Picture 1">
            <a:extLst>
              <a:ext uri="{FF2B5EF4-FFF2-40B4-BE49-F238E27FC236}">
                <a16:creationId xmlns:a16="http://schemas.microsoft.com/office/drawing/2014/main" id="{A6B1CB18-C633-93ED-288E-8BD014B1AB98}"/>
              </a:ext>
            </a:extLst>
          </p:cNvPr>
          <p:cNvPicPr>
            <a:picLocks noChangeAspect="1"/>
          </p:cNvPicPr>
          <p:nvPr/>
        </p:nvPicPr>
        <p:blipFill>
          <a:blip r:embed="rId4"/>
          <a:stretch>
            <a:fillRect/>
          </a:stretch>
        </p:blipFill>
        <p:spPr>
          <a:xfrm>
            <a:off x="6712191" y="1387247"/>
            <a:ext cx="4341492" cy="503983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391" name="PlaceHolder 1"/>
          <p:cNvSpPr>
            <a:spLocks noGrp="1"/>
          </p:cNvSpPr>
          <p:nvPr>
            <p:ph/>
          </p:nvPr>
        </p:nvSpPr>
        <p:spPr>
          <a:xfrm>
            <a:off x="232241" y="1547040"/>
            <a:ext cx="7751429" cy="4880040"/>
          </a:xfrm>
          <a:prstGeom prst="rect">
            <a:avLst/>
          </a:prstGeom>
          <a:noFill/>
          <a:ln w="0">
            <a:noFill/>
          </a:ln>
        </p:spPr>
        <p:txBody>
          <a:bodyPr lIns="90000" tIns="45000" rIns="90000" bIns="45000" anchor="t">
            <a:normAutofit fontScale="92500" lnSpcReduction="20000"/>
          </a:bodyPr>
          <a:lstStyle/>
          <a:p>
            <a:pPr indent="0">
              <a:lnSpc>
                <a:spcPct val="100000"/>
              </a:lnSpc>
              <a:spcBef>
                <a:spcPts val="1400"/>
              </a:spcBef>
              <a:buNone/>
            </a:pPr>
            <a:r>
              <a:rPr lang="en-US" sz="2200" spc="-1" dirty="0">
                <a:solidFill>
                  <a:srgbClr val="000000"/>
                </a:solidFill>
                <a:latin typeface="Abadi" panose="020B0604020104020204" pitchFamily="34" charset="0"/>
              </a:rPr>
              <a:t>Landing status was interpreted into a class variable (0 or 1 for failure or success) and the data was converted into dummy variables for machine learning</a:t>
            </a:r>
          </a:p>
          <a:p>
            <a:pPr indent="0">
              <a:lnSpc>
                <a:spcPct val="100000"/>
              </a:lnSpc>
              <a:spcBef>
                <a:spcPts val="1400"/>
              </a:spcBef>
              <a:buNone/>
            </a:pPr>
            <a:r>
              <a:rPr lang="en-US" sz="2200" b="0" strike="noStrike" spc="-1" dirty="0">
                <a:solidFill>
                  <a:srgbClr val="000000"/>
                </a:solidFill>
                <a:latin typeface="Abadi" panose="020B0604020104020204" pitchFamily="34" charset="0"/>
              </a:rPr>
              <a:t>Four different models for machine learning were used to predict the class variable from the other variables available to us. The best parameters were chosen using </a:t>
            </a:r>
            <a:r>
              <a:rPr lang="en-US" sz="2200" b="0" strike="noStrike" spc="-1" dirty="0" err="1">
                <a:solidFill>
                  <a:srgbClr val="000000"/>
                </a:solidFill>
                <a:latin typeface="Abadi" panose="020B0604020104020204" pitchFamily="34" charset="0"/>
              </a:rPr>
              <a:t>GridSearch</a:t>
            </a:r>
            <a:r>
              <a:rPr lang="en-US" sz="2200" b="0" strike="noStrike" spc="-1" dirty="0">
                <a:solidFill>
                  <a:srgbClr val="000000"/>
                </a:solidFill>
                <a:latin typeface="Abadi" panose="020B0604020104020204" pitchFamily="34" charset="0"/>
              </a:rPr>
              <a:t> cross validation for each model</a:t>
            </a:r>
          </a:p>
          <a:p>
            <a:pPr indent="0">
              <a:lnSpc>
                <a:spcPct val="100000"/>
              </a:lnSpc>
              <a:spcBef>
                <a:spcPts val="1400"/>
              </a:spcBef>
              <a:buNone/>
            </a:pPr>
            <a:r>
              <a:rPr lang="en-US" sz="2200" b="0" strike="noStrike" spc="-1" dirty="0">
                <a:solidFill>
                  <a:schemeClr val="accent3">
                    <a:lumMod val="25000"/>
                  </a:schemeClr>
                </a:solidFill>
                <a:latin typeface="Abadi"/>
              </a:rPr>
              <a:t>Four models were tried:</a:t>
            </a:r>
          </a:p>
          <a:p>
            <a:pPr lvl="1">
              <a:lnSpc>
                <a:spcPct val="100000"/>
              </a:lnSpc>
              <a:spcBef>
                <a:spcPts val="1400"/>
              </a:spcBef>
              <a:buClr>
                <a:srgbClr val="292929"/>
              </a:buClr>
            </a:pPr>
            <a:r>
              <a:rPr lang="en-US" sz="1800" spc="-1" dirty="0">
                <a:solidFill>
                  <a:schemeClr val="accent3">
                    <a:lumMod val="25000"/>
                  </a:schemeClr>
                </a:solidFill>
                <a:latin typeface="Abadi"/>
              </a:rPr>
              <a:t>logistic regression (</a:t>
            </a:r>
            <a:r>
              <a:rPr lang="en-US" sz="1800" spc="-1" dirty="0" err="1">
                <a:solidFill>
                  <a:schemeClr val="accent3">
                    <a:lumMod val="25000"/>
                  </a:schemeClr>
                </a:solidFill>
                <a:latin typeface="Abadi"/>
              </a:rPr>
              <a:t>logreg</a:t>
            </a:r>
            <a:r>
              <a:rPr lang="en-US" sz="1800" spc="-1" dirty="0">
                <a:solidFill>
                  <a:schemeClr val="accent3">
                    <a:lumMod val="25000"/>
                  </a:schemeClr>
                </a:solidFill>
                <a:latin typeface="Abadi"/>
              </a:rPr>
              <a:t>)</a:t>
            </a:r>
          </a:p>
          <a:p>
            <a:pPr lvl="1">
              <a:lnSpc>
                <a:spcPct val="100000"/>
              </a:lnSpc>
              <a:spcBef>
                <a:spcPts val="1400"/>
              </a:spcBef>
              <a:buClr>
                <a:srgbClr val="292929"/>
              </a:buClr>
            </a:pPr>
            <a:r>
              <a:rPr lang="en-US" sz="1800" spc="-1" dirty="0">
                <a:solidFill>
                  <a:schemeClr val="accent3">
                    <a:lumMod val="25000"/>
                  </a:schemeClr>
                </a:solidFill>
                <a:latin typeface="Abadi"/>
              </a:rPr>
              <a:t>Support vector machine (</a:t>
            </a:r>
            <a:r>
              <a:rPr lang="en-US" sz="1800" spc="-1" dirty="0" err="1">
                <a:solidFill>
                  <a:schemeClr val="accent3">
                    <a:lumMod val="25000"/>
                  </a:schemeClr>
                </a:solidFill>
                <a:latin typeface="Abadi"/>
              </a:rPr>
              <a:t>svm</a:t>
            </a:r>
            <a:r>
              <a:rPr lang="en-US" sz="1800" spc="-1" dirty="0">
                <a:solidFill>
                  <a:schemeClr val="accent3">
                    <a:lumMod val="25000"/>
                  </a:schemeClr>
                </a:solidFill>
                <a:latin typeface="Abadi"/>
              </a:rPr>
              <a:t>)</a:t>
            </a:r>
          </a:p>
          <a:p>
            <a:pPr lvl="1">
              <a:lnSpc>
                <a:spcPct val="100000"/>
              </a:lnSpc>
              <a:spcBef>
                <a:spcPts val="1400"/>
              </a:spcBef>
              <a:buClr>
                <a:srgbClr val="292929"/>
              </a:buClr>
            </a:pPr>
            <a:r>
              <a:rPr lang="en-US" sz="1800" spc="-1" dirty="0">
                <a:solidFill>
                  <a:schemeClr val="accent3">
                    <a:lumMod val="25000"/>
                  </a:schemeClr>
                </a:solidFill>
                <a:latin typeface="Abadi"/>
              </a:rPr>
              <a:t>Decision trees (tree)</a:t>
            </a:r>
          </a:p>
          <a:p>
            <a:pPr lvl="1">
              <a:lnSpc>
                <a:spcPct val="100000"/>
              </a:lnSpc>
              <a:spcBef>
                <a:spcPts val="1400"/>
              </a:spcBef>
              <a:buClr>
                <a:srgbClr val="292929"/>
              </a:buClr>
            </a:pPr>
            <a:r>
              <a:rPr lang="en-US" sz="1800" spc="-1" dirty="0">
                <a:solidFill>
                  <a:schemeClr val="accent3">
                    <a:lumMod val="25000"/>
                  </a:schemeClr>
                </a:solidFill>
                <a:latin typeface="Abadi"/>
              </a:rPr>
              <a:t>K-nearest </a:t>
            </a:r>
            <a:r>
              <a:rPr lang="en-US" sz="1800" spc="-1" dirty="0" err="1">
                <a:solidFill>
                  <a:schemeClr val="accent3">
                    <a:lumMod val="25000"/>
                  </a:schemeClr>
                </a:solidFill>
                <a:latin typeface="Abadi"/>
              </a:rPr>
              <a:t>neighbours</a:t>
            </a:r>
            <a:r>
              <a:rPr lang="en-US" sz="1800" spc="-1" dirty="0">
                <a:solidFill>
                  <a:schemeClr val="accent3">
                    <a:lumMod val="25000"/>
                  </a:schemeClr>
                </a:solidFill>
                <a:latin typeface="Abadi"/>
              </a:rPr>
              <a:t> (</a:t>
            </a:r>
            <a:r>
              <a:rPr lang="en-US" sz="1800" spc="-1" dirty="0" err="1">
                <a:solidFill>
                  <a:schemeClr val="accent3">
                    <a:lumMod val="25000"/>
                  </a:schemeClr>
                </a:solidFill>
                <a:latin typeface="Abadi"/>
              </a:rPr>
              <a:t>knn</a:t>
            </a:r>
            <a:r>
              <a:rPr lang="en-US" sz="1800" spc="-1" dirty="0">
                <a:solidFill>
                  <a:schemeClr val="accent3">
                    <a:lumMod val="25000"/>
                  </a:schemeClr>
                </a:solidFill>
                <a:latin typeface="Abadi"/>
              </a:rPr>
              <a:t>)</a:t>
            </a:r>
          </a:p>
          <a:p>
            <a:pPr marL="0" indent="0">
              <a:lnSpc>
                <a:spcPct val="100000"/>
              </a:lnSpc>
              <a:spcBef>
                <a:spcPts val="1400"/>
              </a:spcBef>
              <a:buClr>
                <a:srgbClr val="292929"/>
              </a:buClr>
              <a:buNone/>
            </a:pPr>
            <a:r>
              <a:rPr lang="en-US" sz="2200" b="0" strike="noStrike" spc="-1" dirty="0">
                <a:solidFill>
                  <a:schemeClr val="accent3">
                    <a:lumMod val="25000"/>
                  </a:schemeClr>
                </a:solidFill>
                <a:latin typeface="Abadi"/>
              </a:rPr>
              <a:t>   </a:t>
            </a:r>
            <a:r>
              <a:rPr lang="en-US" sz="2200" spc="-1" dirty="0">
                <a:solidFill>
                  <a:srgbClr val="000000"/>
                </a:solidFill>
                <a:latin typeface="Abadi" panose="020B0604020104020204" pitchFamily="34" charset="0"/>
              </a:rPr>
              <a:t>The optimal parameters were determined using Grid Search Cross Validation (</a:t>
            </a:r>
            <a:r>
              <a:rPr lang="en-US" sz="2200" spc="-1" dirty="0" err="1">
                <a:solidFill>
                  <a:srgbClr val="000000"/>
                </a:solidFill>
                <a:latin typeface="Abadi" panose="020B0604020104020204" pitchFamily="34" charset="0"/>
              </a:rPr>
              <a:t>GridSearchCV</a:t>
            </a:r>
            <a:r>
              <a:rPr lang="en-US" sz="2200" spc="-1" dirty="0">
                <a:solidFill>
                  <a:srgbClr val="000000"/>
                </a:solidFill>
                <a:latin typeface="Abadi" panose="020B0604020104020204" pitchFamily="34" charset="0"/>
              </a:rPr>
              <a:t>)</a:t>
            </a:r>
          </a:p>
          <a:p>
            <a:pPr indent="0">
              <a:lnSpc>
                <a:spcPct val="100000"/>
              </a:lnSpc>
              <a:spcBef>
                <a:spcPts val="1400"/>
              </a:spcBef>
              <a:buNone/>
            </a:pPr>
            <a:endParaRPr lang="en-US" sz="2200" spc="-1" dirty="0">
              <a:solidFill>
                <a:srgbClr val="000000"/>
              </a:solidFill>
              <a:latin typeface="Abadi" panose="020B0604020104020204" pitchFamily="34" charset="0"/>
            </a:endParaRPr>
          </a:p>
          <a:p>
            <a:pPr indent="0">
              <a:lnSpc>
                <a:spcPct val="100000"/>
              </a:lnSpc>
              <a:buNone/>
            </a:pPr>
            <a:endParaRPr lang="en-US" sz="1800" b="0" strike="noStrike" spc="-1" dirty="0">
              <a:solidFill>
                <a:srgbClr val="000000"/>
              </a:solidFill>
              <a:latin typeface="Calibri"/>
            </a:endParaRPr>
          </a:p>
        </p:txBody>
      </p:sp>
      <p:sp>
        <p:nvSpPr>
          <p:cNvPr id="392"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Predictive Analysis (Classification)</a:t>
            </a:r>
            <a:endParaRPr lang="en-IN" sz="4000" b="0" strike="noStrike" spc="-1">
              <a:solidFill>
                <a:srgbClr val="000000"/>
              </a:solidFill>
              <a:latin typeface="Arial"/>
            </a:endParaRPr>
          </a:p>
        </p:txBody>
      </p:sp>
      <p:sp>
        <p:nvSpPr>
          <p:cNvPr id="3" name="PlaceHolder 2"/>
          <p:cNvSpPr>
            <a:spLocks noGrp="1"/>
          </p:cNvSpPr>
          <p:nvPr>
            <p:ph type="sldNum" idx="2"/>
          </p:nvPr>
        </p:nvSpPr>
        <p:spPr/>
        <p:txBody>
          <a:bodyPr/>
          <a:lstStyle/>
          <a:p>
            <a:fld id="{A627CB87-7089-4675-BA2B-76B93E7E0B62}" type="slidenum">
              <a:rPr/>
              <a:t>16</a:t>
            </a:fld>
            <a:endParaRPr/>
          </a:p>
        </p:txBody>
      </p:sp>
      <p:sp>
        <p:nvSpPr>
          <p:cNvPr id="2" name="Rectangle 1">
            <a:extLst>
              <a:ext uri="{FF2B5EF4-FFF2-40B4-BE49-F238E27FC236}">
                <a16:creationId xmlns:a16="http://schemas.microsoft.com/office/drawing/2014/main" id="{60A5A04B-9FE9-8EB8-8C20-CE5671EFAAA8}"/>
              </a:ext>
            </a:extLst>
          </p:cNvPr>
          <p:cNvSpPr/>
          <p:nvPr/>
        </p:nvSpPr>
        <p:spPr>
          <a:xfrm>
            <a:off x="10329287" y="1265279"/>
            <a:ext cx="1517691" cy="6155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Class (Y)</a:t>
            </a:r>
          </a:p>
        </p:txBody>
      </p:sp>
      <p:sp>
        <p:nvSpPr>
          <p:cNvPr id="4" name="Rectangle 3">
            <a:extLst>
              <a:ext uri="{FF2B5EF4-FFF2-40B4-BE49-F238E27FC236}">
                <a16:creationId xmlns:a16="http://schemas.microsoft.com/office/drawing/2014/main" id="{F6368428-9FD3-627A-ECE8-CD22337BC403}"/>
              </a:ext>
            </a:extLst>
          </p:cNvPr>
          <p:cNvSpPr/>
          <p:nvPr/>
        </p:nvSpPr>
        <p:spPr>
          <a:xfrm>
            <a:off x="8193737" y="1288319"/>
            <a:ext cx="1517691" cy="6155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 Dummies (X)</a:t>
            </a:r>
          </a:p>
        </p:txBody>
      </p:sp>
      <p:sp>
        <p:nvSpPr>
          <p:cNvPr id="5" name="Snip Single Corner of Rectangle 4">
            <a:extLst>
              <a:ext uri="{FF2B5EF4-FFF2-40B4-BE49-F238E27FC236}">
                <a16:creationId xmlns:a16="http://schemas.microsoft.com/office/drawing/2014/main" id="{E75B1094-C9BB-A230-8DF9-318A047129ED}"/>
              </a:ext>
            </a:extLst>
          </p:cNvPr>
          <p:cNvSpPr/>
          <p:nvPr/>
        </p:nvSpPr>
        <p:spPr>
          <a:xfrm>
            <a:off x="8998858" y="140634"/>
            <a:ext cx="1886857" cy="656280"/>
          </a:xfrm>
          <a:prstGeom prst="snip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6" name="Rounded Rectangle 5">
            <a:extLst>
              <a:ext uri="{FF2B5EF4-FFF2-40B4-BE49-F238E27FC236}">
                <a16:creationId xmlns:a16="http://schemas.microsoft.com/office/drawing/2014/main" id="{800C351B-27A3-61D2-5A08-FAAF9AF32C2F}"/>
              </a:ext>
            </a:extLst>
          </p:cNvPr>
          <p:cNvSpPr/>
          <p:nvPr/>
        </p:nvSpPr>
        <p:spPr>
          <a:xfrm>
            <a:off x="8998858" y="2247760"/>
            <a:ext cx="2083223" cy="10183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Choose Model</a:t>
            </a:r>
          </a:p>
        </p:txBody>
      </p:sp>
      <p:sp>
        <p:nvSpPr>
          <p:cNvPr id="7" name="Rounded Rectangle 6">
            <a:extLst>
              <a:ext uri="{FF2B5EF4-FFF2-40B4-BE49-F238E27FC236}">
                <a16:creationId xmlns:a16="http://schemas.microsoft.com/office/drawing/2014/main" id="{5B267596-3596-2EB3-BFB5-6307237F6F05}"/>
              </a:ext>
            </a:extLst>
          </p:cNvPr>
          <p:cNvSpPr/>
          <p:nvPr/>
        </p:nvSpPr>
        <p:spPr>
          <a:xfrm>
            <a:off x="8998857" y="3672749"/>
            <a:ext cx="2083223" cy="10183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GridSearchCV</a:t>
            </a:r>
            <a:r>
              <a:rPr lang="en-US" dirty="0"/>
              <a:t> parameters</a:t>
            </a:r>
          </a:p>
        </p:txBody>
      </p:sp>
      <p:sp>
        <p:nvSpPr>
          <p:cNvPr id="8" name="Rectangle 7">
            <a:extLst>
              <a:ext uri="{FF2B5EF4-FFF2-40B4-BE49-F238E27FC236}">
                <a16:creationId xmlns:a16="http://schemas.microsoft.com/office/drawing/2014/main" id="{D72ED222-83C7-E7BB-7479-FD65F88E6EC7}"/>
              </a:ext>
            </a:extLst>
          </p:cNvPr>
          <p:cNvSpPr/>
          <p:nvPr/>
        </p:nvSpPr>
        <p:spPr>
          <a:xfrm>
            <a:off x="8998858" y="5012149"/>
            <a:ext cx="2083223" cy="7462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Accuracy score</a:t>
            </a:r>
          </a:p>
        </p:txBody>
      </p:sp>
      <p:cxnSp>
        <p:nvCxnSpPr>
          <p:cNvPr id="10" name="Elbow Connector 9">
            <a:extLst>
              <a:ext uri="{FF2B5EF4-FFF2-40B4-BE49-F238E27FC236}">
                <a16:creationId xmlns:a16="http://schemas.microsoft.com/office/drawing/2014/main" id="{21F26307-2794-80BC-6220-9673B0B62C55}"/>
              </a:ext>
            </a:extLst>
          </p:cNvPr>
          <p:cNvCxnSpPr>
            <a:stCxn id="5" idx="1"/>
            <a:endCxn id="4" idx="0"/>
          </p:cNvCxnSpPr>
          <p:nvPr/>
        </p:nvCxnSpPr>
        <p:spPr>
          <a:xfrm rot="5400000">
            <a:off x="9201733" y="547764"/>
            <a:ext cx="491405" cy="989704"/>
          </a:xfrm>
          <a:prstGeom prst="bentConnector3">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64BAC6E5-8822-9F8B-B610-5552AFA919D3}"/>
              </a:ext>
            </a:extLst>
          </p:cNvPr>
          <p:cNvCxnSpPr>
            <a:cxnSpLocks/>
            <a:stCxn id="5" idx="1"/>
            <a:endCxn id="2" idx="0"/>
          </p:cNvCxnSpPr>
          <p:nvPr/>
        </p:nvCxnSpPr>
        <p:spPr>
          <a:xfrm rot="16200000" flipH="1">
            <a:off x="10281028" y="458173"/>
            <a:ext cx="468365" cy="1145846"/>
          </a:xfrm>
          <a:prstGeom prst="bentConnector3">
            <a:avLst>
              <a:gd name="adj1" fmla="val 50000"/>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932B3A5C-37AE-80CC-F1AF-9FA614BBB9C6}"/>
              </a:ext>
            </a:extLst>
          </p:cNvPr>
          <p:cNvCxnSpPr>
            <a:cxnSpLocks/>
            <a:stCxn id="2" idx="2"/>
            <a:endCxn id="6" idx="0"/>
          </p:cNvCxnSpPr>
          <p:nvPr/>
        </p:nvCxnSpPr>
        <p:spPr>
          <a:xfrm rot="5400000">
            <a:off x="10380856" y="1540483"/>
            <a:ext cx="366892" cy="1047663"/>
          </a:xfrm>
          <a:prstGeom prst="bentConnector3">
            <a:avLst>
              <a:gd name="adj1" fmla="val 50000"/>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68CE0729-2CF1-B45C-DAE4-ACF7338904BC}"/>
              </a:ext>
            </a:extLst>
          </p:cNvPr>
          <p:cNvCxnSpPr>
            <a:cxnSpLocks/>
            <a:stCxn id="4" idx="2"/>
            <a:endCxn id="6" idx="0"/>
          </p:cNvCxnSpPr>
          <p:nvPr/>
        </p:nvCxnSpPr>
        <p:spPr>
          <a:xfrm rot="16200000" flipH="1">
            <a:off x="9324600" y="1531890"/>
            <a:ext cx="343852" cy="1087887"/>
          </a:xfrm>
          <a:prstGeom prst="bentConnector3">
            <a:avLst>
              <a:gd name="adj1" fmla="val 50000"/>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70EDAF3-BC4B-7AEC-6623-99E745D392FD}"/>
              </a:ext>
            </a:extLst>
          </p:cNvPr>
          <p:cNvCxnSpPr>
            <a:cxnSpLocks/>
            <a:stCxn id="7" idx="2"/>
            <a:endCxn id="8" idx="0"/>
          </p:cNvCxnSpPr>
          <p:nvPr/>
        </p:nvCxnSpPr>
        <p:spPr>
          <a:xfrm>
            <a:off x="10040469" y="4691143"/>
            <a:ext cx="1" cy="321006"/>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78E2860-7345-AD82-EF4C-52E2A56D9514}"/>
              </a:ext>
            </a:extLst>
          </p:cNvPr>
          <p:cNvCxnSpPr>
            <a:cxnSpLocks/>
            <a:stCxn id="6" idx="2"/>
            <a:endCxn id="7" idx="0"/>
          </p:cNvCxnSpPr>
          <p:nvPr/>
        </p:nvCxnSpPr>
        <p:spPr>
          <a:xfrm flipH="1">
            <a:off x="10040469" y="3266154"/>
            <a:ext cx="1" cy="406595"/>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47151DFB-7093-E9BF-0DC3-5E532E976739}"/>
              </a:ext>
            </a:extLst>
          </p:cNvPr>
          <p:cNvCxnSpPr>
            <a:stCxn id="8" idx="1"/>
            <a:endCxn id="6" idx="1"/>
          </p:cNvCxnSpPr>
          <p:nvPr/>
        </p:nvCxnSpPr>
        <p:spPr>
          <a:xfrm rot="10800000">
            <a:off x="8998858" y="2756958"/>
            <a:ext cx="12700" cy="2628335"/>
          </a:xfrm>
          <a:prstGeom prst="bentConnector3">
            <a:avLst>
              <a:gd name="adj1" fmla="val 1800000"/>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179EB21-8616-8AF4-3745-A87963ECC3A1}"/>
              </a:ext>
            </a:extLst>
          </p:cNvPr>
          <p:cNvSpPr txBox="1"/>
          <p:nvPr/>
        </p:nvSpPr>
        <p:spPr>
          <a:xfrm rot="16200000">
            <a:off x="7953699" y="3837454"/>
            <a:ext cx="1351652" cy="369332"/>
          </a:xfrm>
          <a:prstGeom prst="rect">
            <a:avLst/>
          </a:prstGeom>
          <a:noFill/>
        </p:spPr>
        <p:txBody>
          <a:bodyPr wrap="none" rtlCol="0">
            <a:spAutoFit/>
          </a:bodyPr>
          <a:lstStyle/>
          <a:p>
            <a:r>
              <a:rPr lang="en-US" dirty="0"/>
              <a:t>Next Model</a:t>
            </a:r>
          </a:p>
        </p:txBody>
      </p:sp>
      <p:cxnSp>
        <p:nvCxnSpPr>
          <p:cNvPr id="31" name="Straight Arrow Connector 30">
            <a:extLst>
              <a:ext uri="{FF2B5EF4-FFF2-40B4-BE49-F238E27FC236}">
                <a16:creationId xmlns:a16="http://schemas.microsoft.com/office/drawing/2014/main" id="{64088F52-E554-98D7-5FEA-23130B3CFB01}"/>
              </a:ext>
            </a:extLst>
          </p:cNvPr>
          <p:cNvCxnSpPr>
            <a:cxnSpLocks/>
          </p:cNvCxnSpPr>
          <p:nvPr/>
        </p:nvCxnSpPr>
        <p:spPr>
          <a:xfrm flipH="1">
            <a:off x="10040468" y="5758434"/>
            <a:ext cx="2" cy="37836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9E9971B3-DAF7-477C-1C2A-A7437544D2F7}"/>
              </a:ext>
            </a:extLst>
          </p:cNvPr>
          <p:cNvSpPr/>
          <p:nvPr/>
        </p:nvSpPr>
        <p:spPr>
          <a:xfrm>
            <a:off x="9143233" y="6136794"/>
            <a:ext cx="1893783" cy="6123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Score comparison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393" name="Content Placeholder 2"/>
          <p:cNvSpPr/>
          <p:nvPr/>
        </p:nvSpPr>
        <p:spPr>
          <a:xfrm>
            <a:off x="840960" y="1807200"/>
            <a:ext cx="7068240" cy="162144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marL="228600" indent="-228600">
              <a:lnSpc>
                <a:spcPct val="100000"/>
              </a:lnSpc>
              <a:spcBef>
                <a:spcPts val="1400"/>
              </a:spcBef>
              <a:buClr>
                <a:srgbClr val="292929"/>
              </a:buClr>
              <a:buFont typeface="Arial"/>
              <a:buChar char="•"/>
            </a:pPr>
            <a:r>
              <a:rPr lang="en-US" sz="2200" b="0" strike="noStrike" spc="-1">
                <a:solidFill>
                  <a:schemeClr val="accent3">
                    <a:lumMod val="25000"/>
                  </a:schemeClr>
                </a:solidFill>
                <a:latin typeface="Abadi"/>
              </a:rPr>
              <a:t>Exploratory data analysis results</a:t>
            </a:r>
            <a:endParaRPr lang="en-IN" sz="2200" b="0" strike="noStrike" spc="-1">
              <a:solidFill>
                <a:srgbClr val="000000"/>
              </a:solidFill>
              <a:latin typeface="Arial"/>
            </a:endParaRPr>
          </a:p>
          <a:p>
            <a:pPr marL="228600" indent="-228600">
              <a:lnSpc>
                <a:spcPct val="100000"/>
              </a:lnSpc>
              <a:spcBef>
                <a:spcPts val="1400"/>
              </a:spcBef>
              <a:buClr>
                <a:srgbClr val="292929"/>
              </a:buClr>
              <a:buFont typeface="Arial"/>
              <a:buChar char="•"/>
            </a:pPr>
            <a:r>
              <a:rPr lang="en-US" sz="2200" b="0" strike="noStrike" spc="-1">
                <a:solidFill>
                  <a:schemeClr val="accent3">
                    <a:lumMod val="25000"/>
                  </a:schemeClr>
                </a:solidFill>
                <a:latin typeface="Abadi"/>
              </a:rPr>
              <a:t>Interactive analytics demo in screenshots</a:t>
            </a:r>
            <a:endParaRPr lang="en-IN" sz="2200" b="0" strike="noStrike" spc="-1">
              <a:solidFill>
                <a:srgbClr val="000000"/>
              </a:solidFill>
              <a:latin typeface="Arial"/>
            </a:endParaRPr>
          </a:p>
          <a:p>
            <a:pPr marL="228600" indent="-228600">
              <a:lnSpc>
                <a:spcPct val="100000"/>
              </a:lnSpc>
              <a:spcBef>
                <a:spcPts val="1400"/>
              </a:spcBef>
              <a:buClr>
                <a:srgbClr val="292929"/>
              </a:buClr>
              <a:buFont typeface="Arial"/>
              <a:buChar char="•"/>
            </a:pPr>
            <a:r>
              <a:rPr lang="en-US" sz="2200" b="0" strike="noStrike" spc="-1">
                <a:solidFill>
                  <a:schemeClr val="accent3">
                    <a:lumMod val="25000"/>
                  </a:schemeClr>
                </a:solidFill>
                <a:latin typeface="Abadi"/>
              </a:rPr>
              <a:t>Predictive analysis results</a:t>
            </a:r>
            <a:endParaRPr lang="en-IN" sz="2200" b="0" strike="noStrike" spc="-1">
              <a:solidFill>
                <a:srgbClr val="000000"/>
              </a:solidFill>
              <a:latin typeface="Arial"/>
            </a:endParaRPr>
          </a:p>
          <a:p>
            <a:pPr>
              <a:lnSpc>
                <a:spcPct val="90000"/>
              </a:lnSpc>
              <a:spcBef>
                <a:spcPts val="499"/>
              </a:spcBef>
            </a:pPr>
            <a:endParaRPr lang="en-IN" sz="1800" b="0" strike="noStrike" spc="-1">
              <a:solidFill>
                <a:srgbClr val="000000"/>
              </a:solidFill>
              <a:latin typeface="Arial"/>
            </a:endParaRPr>
          </a:p>
          <a:p>
            <a:pPr marL="457200">
              <a:lnSpc>
                <a:spcPct val="90000"/>
              </a:lnSpc>
              <a:spcBef>
                <a:spcPts val="499"/>
              </a:spcBef>
              <a:tabLst>
                <a:tab pos="0" algn="l"/>
              </a:tabLst>
            </a:pPr>
            <a:endParaRPr lang="en-IN" sz="1800" b="0" strike="noStrike" spc="-1">
              <a:solidFill>
                <a:srgbClr val="000000"/>
              </a:solidFill>
              <a:latin typeface="Arial"/>
            </a:endParaRPr>
          </a:p>
        </p:txBody>
      </p:sp>
      <p:sp>
        <p:nvSpPr>
          <p:cNvPr id="394"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Results</a:t>
            </a:r>
            <a:endParaRPr lang="en-IN" sz="4000" b="0" strike="noStrike" spc="-1">
              <a:solidFill>
                <a:srgbClr val="000000"/>
              </a:solidFill>
              <a:latin typeface="Arial"/>
            </a:endParaRPr>
          </a:p>
        </p:txBody>
      </p:sp>
      <p:sp>
        <p:nvSpPr>
          <p:cNvPr id="395" name="Rectangle 1"/>
          <p:cNvSpPr/>
          <p:nvPr/>
        </p:nvSpPr>
        <p:spPr>
          <a:xfrm>
            <a:off x="10742040" y="371880"/>
            <a:ext cx="715680" cy="715680"/>
          </a:xfrm>
          <a:prstGeom prst="rect">
            <a:avLst/>
          </a:prstGeom>
          <a:blipFill rotWithShape="0">
            <a:blip r:embed="rId4"/>
            <a:srcRect/>
            <a:stretch/>
          </a:blipFill>
          <a:ln>
            <a:noFill/>
          </a:ln>
        </p:spPr>
        <p:style>
          <a:lnRef idx="2">
            <a:schemeClr val="lt1">
              <a:hueOff val="0"/>
              <a:satOff val="0"/>
              <a:lumOff val="0"/>
              <a:alphaOff val="0"/>
            </a:schemeClr>
          </a:lnRef>
          <a:fillRef idx="0">
            <a:scrgbClr r="0" g="0" b="0"/>
          </a:fillRef>
          <a:effectRef idx="0">
            <a:schemeClr val="accent1">
              <a:hueOff val="0"/>
              <a:satOff val="0"/>
              <a:lumOff val="0"/>
              <a:alphaOff val="0"/>
            </a:schemeClr>
          </a:effectRef>
          <a:fontRef idx="minor"/>
        </p:style>
        <p:txBody>
          <a:bodyPr lIns="90000" tIns="45000" rIns="90000" bIns="45000" anchor="t">
            <a:noAutofit/>
          </a:bodyPr>
          <a:lstStyle/>
          <a:p>
            <a:endParaRPr lang="en-IN" sz="1800" b="0" strike="noStrike" spc="-1">
              <a:solidFill>
                <a:srgbClr val="000000"/>
              </a:solidFill>
              <a:latin typeface="Arial"/>
            </a:endParaRPr>
          </a:p>
        </p:txBody>
      </p:sp>
      <p:sp>
        <p:nvSpPr>
          <p:cNvPr id="2" name="PlaceHolder 1"/>
          <p:cNvSpPr>
            <a:spLocks noGrp="1"/>
          </p:cNvSpPr>
          <p:nvPr>
            <p:ph type="sldNum" idx="2"/>
          </p:nvPr>
        </p:nvSpPr>
        <p:spPr/>
        <p:txBody>
          <a:bodyPr/>
          <a:lstStyle/>
          <a:p>
            <a:fld id="{E655D95F-DEB1-478E-8110-54D6F4B935B6}" type="slidenum">
              <a:rPr/>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396" name="TextBox 1"/>
          <p:cNvSpPr/>
          <p:nvPr/>
        </p:nvSpPr>
        <p:spPr>
          <a:xfrm>
            <a:off x="810720" y="2529720"/>
            <a:ext cx="1032840" cy="363960"/>
          </a:xfrm>
          <a:prstGeom prst="rect">
            <a:avLst/>
          </a:prstGeom>
          <a:solidFill>
            <a:srgbClr val="0948CB"/>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rgbClr val="FFFFFF"/>
                </a:solidFill>
                <a:latin typeface="Calibri"/>
              </a:rPr>
              <a:t>Section 2</a:t>
            </a:r>
            <a:endParaRPr lang="en-IN" sz="1800" b="0" strike="noStrike" spc="-1">
              <a:solidFill>
                <a:srgbClr val="000000"/>
              </a:solidFill>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397" name="PlaceHolder 1"/>
          <p:cNvSpPr>
            <a:spLocks noGrp="1"/>
          </p:cNvSpPr>
          <p:nvPr>
            <p:ph/>
          </p:nvPr>
        </p:nvSpPr>
        <p:spPr>
          <a:xfrm>
            <a:off x="865079" y="2057400"/>
            <a:ext cx="4780977" cy="3811320"/>
          </a:xfrm>
          <a:prstGeom prst="rect">
            <a:avLst/>
          </a:prstGeom>
          <a:noFill/>
          <a:ln w="0">
            <a:noFill/>
          </a:ln>
        </p:spPr>
        <p:txBody>
          <a:bodyPr lIns="90000" tIns="45000" rIns="90000" bIns="45000" anchor="t">
            <a:normAutofit fontScale="70000" lnSpcReduction="20000"/>
          </a:bodyPr>
          <a:lstStyle/>
          <a:p>
            <a:pPr marL="228600" indent="-228600">
              <a:lnSpc>
                <a:spcPct val="100000"/>
              </a:lnSpc>
              <a:spcBef>
                <a:spcPts val="1400"/>
              </a:spcBef>
              <a:buClr>
                <a:srgbClr val="292929"/>
              </a:buClr>
              <a:buFont typeface="Arial"/>
              <a:buChar char="•"/>
            </a:pPr>
            <a:r>
              <a:rPr lang="en-US" sz="2200" spc="-1" dirty="0">
                <a:solidFill>
                  <a:srgbClr val="000000"/>
                </a:solidFill>
                <a:latin typeface="Calibri"/>
              </a:rPr>
              <a:t>This graph shows the launch sites and the flight numbers, which are roughly correlated with time</a:t>
            </a:r>
          </a:p>
          <a:p>
            <a:pPr marL="228600" indent="-228600">
              <a:lnSpc>
                <a:spcPct val="100000"/>
              </a:lnSpc>
              <a:spcBef>
                <a:spcPts val="1400"/>
              </a:spcBef>
              <a:buClr>
                <a:srgbClr val="292929"/>
              </a:buClr>
              <a:buFont typeface="Arial"/>
              <a:buChar char="•"/>
            </a:pPr>
            <a:r>
              <a:rPr lang="en-US" sz="2200" spc="-1" dirty="0">
                <a:solidFill>
                  <a:srgbClr val="000000"/>
                </a:solidFill>
                <a:latin typeface="Calibri"/>
              </a:rPr>
              <a:t>The color is according to landing outcome</a:t>
            </a:r>
          </a:p>
          <a:p>
            <a:pPr lvl="1">
              <a:lnSpc>
                <a:spcPct val="100000"/>
              </a:lnSpc>
              <a:spcBef>
                <a:spcPts val="1400"/>
              </a:spcBef>
              <a:buClr>
                <a:srgbClr val="292929"/>
              </a:buClr>
              <a:buFont typeface="Arial"/>
              <a:buChar char="•"/>
            </a:pPr>
            <a:r>
              <a:rPr lang="en-US" sz="1800" spc="-1" dirty="0">
                <a:solidFill>
                  <a:srgbClr val="000000"/>
                </a:solidFill>
                <a:latin typeface="Calibri"/>
              </a:rPr>
              <a:t>Class 0 is failure, class 1 is success for landing outcome. </a:t>
            </a:r>
          </a:p>
          <a:p>
            <a:pPr lvl="1">
              <a:lnSpc>
                <a:spcPct val="100000"/>
              </a:lnSpc>
              <a:spcBef>
                <a:spcPts val="1400"/>
              </a:spcBef>
              <a:buClr>
                <a:srgbClr val="292929"/>
              </a:buClr>
              <a:buFont typeface="Arial"/>
              <a:buChar char="•"/>
            </a:pPr>
            <a:r>
              <a:rPr lang="en-US" sz="1800" spc="-1" dirty="0">
                <a:solidFill>
                  <a:srgbClr val="000000"/>
                </a:solidFill>
                <a:latin typeface="Calibri"/>
              </a:rPr>
              <a:t>In some cases, there was no landing attempted. Here the class is 0 but the mission was successful</a:t>
            </a:r>
            <a:endParaRPr lang="en-CA" sz="1800" b="0" strike="noStrike" spc="-1" dirty="0">
              <a:solidFill>
                <a:schemeClr val="accent3">
                  <a:lumMod val="25000"/>
                </a:schemeClr>
              </a:solidFill>
              <a:latin typeface="Abadi"/>
            </a:endParaRPr>
          </a:p>
          <a:p>
            <a:pPr marL="228600" indent="-228600">
              <a:lnSpc>
                <a:spcPct val="100000"/>
              </a:lnSpc>
              <a:spcBef>
                <a:spcPts val="1400"/>
              </a:spcBef>
              <a:buClr>
                <a:srgbClr val="292929"/>
              </a:buClr>
              <a:buFont typeface="Arial"/>
              <a:buChar char="•"/>
            </a:pPr>
            <a:r>
              <a:rPr lang="en-US" sz="2200" b="0" strike="noStrike" spc="-1" dirty="0">
                <a:solidFill>
                  <a:schemeClr val="accent3">
                    <a:lumMod val="25000"/>
                  </a:schemeClr>
                </a:solidFill>
                <a:latin typeface="Abadi"/>
              </a:rPr>
              <a:t>We can see the site CCAFS SLC 40 having the highest number of flights</a:t>
            </a:r>
          </a:p>
          <a:p>
            <a:pPr marL="228600" indent="-228600">
              <a:lnSpc>
                <a:spcPct val="100000"/>
              </a:lnSpc>
              <a:spcBef>
                <a:spcPts val="1400"/>
              </a:spcBef>
              <a:buClr>
                <a:srgbClr val="292929"/>
              </a:buClr>
              <a:buFont typeface="Arial"/>
              <a:buChar char="•"/>
            </a:pPr>
            <a:r>
              <a:rPr lang="en-US" sz="2200" b="0" strike="noStrike" spc="-1" dirty="0">
                <a:solidFill>
                  <a:schemeClr val="accent3">
                    <a:lumMod val="25000"/>
                  </a:schemeClr>
                </a:solidFill>
                <a:latin typeface="Abadi"/>
              </a:rPr>
              <a:t>Note that in these graphs CCAFS LC 40 and CCAFS SLC 40 refer to the same launch site labeled CCAFS SLC 40, as they are geographically at nearly the same location</a:t>
            </a:r>
          </a:p>
          <a:p>
            <a:pPr marL="228600" indent="-228600">
              <a:lnSpc>
                <a:spcPct val="100000"/>
              </a:lnSpc>
              <a:spcBef>
                <a:spcPts val="1400"/>
              </a:spcBef>
              <a:buClr>
                <a:srgbClr val="292929"/>
              </a:buClr>
              <a:buFont typeface="Arial"/>
              <a:buChar char="•"/>
            </a:pPr>
            <a:r>
              <a:rPr lang="en-US" sz="2200" spc="-1" dirty="0">
                <a:solidFill>
                  <a:schemeClr val="accent3">
                    <a:lumMod val="25000"/>
                  </a:schemeClr>
                </a:solidFill>
                <a:latin typeface="Abadi"/>
              </a:rPr>
              <a:t>KSC LC 39A site has flight numbers from ~30 onwards </a:t>
            </a:r>
            <a:endParaRPr lang="en-US" sz="2200" b="0" strike="noStrike" spc="-1" dirty="0">
              <a:solidFill>
                <a:srgbClr val="000000"/>
              </a:solidFill>
              <a:latin typeface="Calibri"/>
            </a:endParaRPr>
          </a:p>
        </p:txBody>
      </p:sp>
      <p:sp>
        <p:nvSpPr>
          <p:cNvPr id="398"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Flight Number vs. Launch Site</a:t>
            </a:r>
            <a:endParaRPr lang="en-IN" sz="4000" b="0" strike="noStrike" spc="-1">
              <a:solidFill>
                <a:srgbClr val="000000"/>
              </a:solidFill>
              <a:latin typeface="Arial"/>
            </a:endParaRPr>
          </a:p>
        </p:txBody>
      </p:sp>
      <p:pic>
        <p:nvPicPr>
          <p:cNvPr id="399" name="Picture 2"/>
          <p:cNvPicPr/>
          <p:nvPr/>
        </p:nvPicPr>
        <p:blipFill>
          <a:blip r:embed="rId3"/>
          <a:stretch/>
        </p:blipFill>
        <p:spPr>
          <a:xfrm>
            <a:off x="6357256" y="1345500"/>
            <a:ext cx="4969663" cy="4680180"/>
          </a:xfrm>
          <a:prstGeom prst="rect">
            <a:avLst/>
          </a:prstGeom>
          <a:ln w="0">
            <a:noFill/>
          </a:ln>
        </p:spPr>
      </p:pic>
      <p:sp>
        <p:nvSpPr>
          <p:cNvPr id="3" name="PlaceHolder 2"/>
          <p:cNvSpPr>
            <a:spLocks noGrp="1"/>
          </p:cNvSpPr>
          <p:nvPr>
            <p:ph type="sldNum" idx="2"/>
          </p:nvPr>
        </p:nvSpPr>
        <p:spPr/>
        <p:txBody>
          <a:bodyPr/>
          <a:lstStyle/>
          <a:p>
            <a:fld id="{96A745AB-4DBD-422E-A076-EE430E3D65EA}" type="slidenum">
              <a:rPr/>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250" name="PlaceHolder 1"/>
          <p:cNvSpPr>
            <a:spLocks noGrp="1"/>
          </p:cNvSpPr>
          <p:nvPr>
            <p:ph type="sldNum" idx="16"/>
          </p:nvPr>
        </p:nvSpPr>
        <p:spPr>
          <a:xfrm>
            <a:off x="8714880" y="6025680"/>
            <a:ext cx="2742840" cy="401400"/>
          </a:xfrm>
          <a:prstGeom prst="rect">
            <a:avLst/>
          </a:prstGeom>
          <a:noFill/>
          <a:ln w="0">
            <a:noFill/>
          </a:ln>
        </p:spPr>
        <p:txBody>
          <a:bodyPr anchor="ctr">
            <a:normAutofit/>
          </a:bodyPr>
          <a:lstStyle>
            <a:lvl1pPr indent="0" algn="r">
              <a:lnSpc>
                <a:spcPct val="100000"/>
              </a:lnSpc>
              <a:buNone/>
              <a:defRPr lang="en-US" sz="1600" b="0" strike="noStrike" spc="-1">
                <a:solidFill>
                  <a:srgbClr val="1C7DDB"/>
                </a:solidFill>
                <a:latin typeface="Abadi"/>
              </a:defRPr>
            </a:lvl1pPr>
          </a:lstStyle>
          <a:p>
            <a:pPr indent="0" algn="r">
              <a:lnSpc>
                <a:spcPct val="100000"/>
              </a:lnSpc>
              <a:buNone/>
            </a:pPr>
            <a:fld id="{0215E665-CA7A-416D-BB2D-3747A9B5A0D0}" type="slidenum">
              <a:rPr lang="en-US" sz="1600" b="0" strike="noStrike" spc="-1">
                <a:solidFill>
                  <a:srgbClr val="1C7DDB"/>
                </a:solidFill>
                <a:latin typeface="Abadi"/>
              </a:rPr>
              <a:t>2</a:t>
            </a:fld>
            <a:endParaRPr lang="en-IN" sz="1600" b="0" strike="noStrike" spc="-1">
              <a:solidFill>
                <a:srgbClr val="000000"/>
              </a:solidFill>
              <a:latin typeface="Times New Roman"/>
            </a:endParaRPr>
          </a:p>
        </p:txBody>
      </p:sp>
      <p:sp>
        <p:nvSpPr>
          <p:cNvPr id="251"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Outline</a:t>
            </a:r>
            <a:endParaRPr lang="en-IN" sz="4000" b="0" strike="noStrike" spc="-1">
              <a:solidFill>
                <a:srgbClr val="000000"/>
              </a:solidFill>
              <a:latin typeface="Arial"/>
            </a:endParaRPr>
          </a:p>
        </p:txBody>
      </p:sp>
      <p:graphicFrame>
        <p:nvGraphicFramePr>
          <p:cNvPr id="2" name="Diagram1"/>
          <p:cNvGraphicFramePr/>
          <p:nvPr>
            <p:extLst>
              <p:ext uri="{D42A27DB-BD31-4B8C-83A1-F6EECF244321}">
                <p14:modId xmlns:p14="http://schemas.microsoft.com/office/powerpoint/2010/main" val="1320044011"/>
              </p:ext>
            </p:extLst>
          </p:nvPr>
        </p:nvGraphicFramePr>
        <p:xfrm>
          <a:off x="2456618" y="1819800"/>
          <a:ext cx="7629682" cy="42058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21" name="Straight Connector 20">
            <a:extLst>
              <a:ext uri="{FF2B5EF4-FFF2-40B4-BE49-F238E27FC236}">
                <a16:creationId xmlns:a16="http://schemas.microsoft.com/office/drawing/2014/main" id="{DF8E45FB-3BA0-3A50-424D-9029CF83D8A7}"/>
              </a:ext>
            </a:extLst>
          </p:cNvPr>
          <p:cNvCxnSpPr>
            <a:cxnSpLocks/>
          </p:cNvCxnSpPr>
          <p:nvPr/>
        </p:nvCxnSpPr>
        <p:spPr>
          <a:xfrm>
            <a:off x="2806995" y="3922740"/>
            <a:ext cx="7279305"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434F1F2-D682-FBFE-2134-D0BBF6B0B6A9}"/>
              </a:ext>
            </a:extLst>
          </p:cNvPr>
          <p:cNvCxnSpPr>
            <a:cxnSpLocks/>
            <a:stCxn id="2" idx="3"/>
          </p:cNvCxnSpPr>
          <p:nvPr/>
        </p:nvCxnSpPr>
        <p:spPr>
          <a:xfrm flipV="1">
            <a:off x="10086300" y="3083442"/>
            <a:ext cx="0" cy="839298"/>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D8E45E0-87FF-195B-4D82-56BAF01999E0}"/>
              </a:ext>
            </a:extLst>
          </p:cNvPr>
          <p:cNvCxnSpPr>
            <a:cxnSpLocks/>
          </p:cNvCxnSpPr>
          <p:nvPr/>
        </p:nvCxnSpPr>
        <p:spPr>
          <a:xfrm>
            <a:off x="2806995" y="3922740"/>
            <a:ext cx="0" cy="861911"/>
          </a:xfrm>
          <a:prstGeom prst="line">
            <a:avLst/>
          </a:prstGeom>
          <a:ln w="22225"/>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00" name="PlaceHolder 1"/>
          <p:cNvSpPr>
            <a:spLocks noGrp="1"/>
          </p:cNvSpPr>
          <p:nvPr>
            <p:ph/>
          </p:nvPr>
        </p:nvSpPr>
        <p:spPr>
          <a:xfrm>
            <a:off x="770040" y="2069640"/>
            <a:ext cx="3931920" cy="3811320"/>
          </a:xfrm>
          <a:prstGeom prst="rect">
            <a:avLst/>
          </a:prstGeom>
          <a:noFill/>
          <a:ln w="0">
            <a:noFill/>
          </a:ln>
        </p:spPr>
        <p:txBody>
          <a:bodyPr lIns="90000" tIns="45000" rIns="90000" bIns="45000" anchor="t">
            <a:normAutofit/>
          </a:bodyPr>
          <a:lstStyle/>
          <a:p>
            <a:pPr indent="0">
              <a:lnSpc>
                <a:spcPct val="100000"/>
              </a:lnSpc>
              <a:spcBef>
                <a:spcPts val="1400"/>
              </a:spcBef>
              <a:buNone/>
            </a:pPr>
            <a:endParaRPr lang="en-US" sz="2200" b="0" strike="noStrike" spc="-1" dirty="0">
              <a:solidFill>
                <a:srgbClr val="000000"/>
              </a:solidFill>
              <a:latin typeface="Calibri"/>
            </a:endParaRPr>
          </a:p>
          <a:p>
            <a:pPr marL="228600" indent="-228600">
              <a:lnSpc>
                <a:spcPct val="100000"/>
              </a:lnSpc>
              <a:spcBef>
                <a:spcPts val="1400"/>
              </a:spcBef>
              <a:buClr>
                <a:srgbClr val="292929"/>
              </a:buClr>
              <a:buFont typeface="Arial"/>
              <a:buChar char="•"/>
            </a:pPr>
            <a:r>
              <a:rPr lang="en-US" sz="2200" b="0" strike="noStrike" spc="-1" dirty="0">
                <a:solidFill>
                  <a:srgbClr val="000000"/>
                </a:solidFill>
                <a:latin typeface="Calibri"/>
              </a:rPr>
              <a:t>Most trials are for low payload mass</a:t>
            </a:r>
          </a:p>
          <a:p>
            <a:pPr marL="228600" indent="-228600">
              <a:lnSpc>
                <a:spcPct val="100000"/>
              </a:lnSpc>
              <a:spcBef>
                <a:spcPts val="1400"/>
              </a:spcBef>
              <a:buClr>
                <a:srgbClr val="292929"/>
              </a:buClr>
              <a:buFont typeface="Arial"/>
              <a:buChar char="•"/>
            </a:pPr>
            <a:r>
              <a:rPr lang="en-US" sz="2200" spc="-1" dirty="0">
                <a:solidFill>
                  <a:srgbClr val="000000"/>
                </a:solidFill>
                <a:latin typeface="Calibri"/>
              </a:rPr>
              <a:t>VAFB SLC 4E is not used to launch high payload missions</a:t>
            </a:r>
            <a:endParaRPr lang="en-US" sz="2200" b="0" strike="noStrike" spc="-1" dirty="0">
              <a:solidFill>
                <a:srgbClr val="000000"/>
              </a:solidFill>
              <a:latin typeface="Calibri"/>
            </a:endParaRPr>
          </a:p>
          <a:p>
            <a:pPr marL="228600" indent="-228600">
              <a:lnSpc>
                <a:spcPct val="100000"/>
              </a:lnSpc>
              <a:spcBef>
                <a:spcPts val="1400"/>
              </a:spcBef>
              <a:buClr>
                <a:srgbClr val="292929"/>
              </a:buClr>
              <a:buFont typeface="Arial"/>
              <a:buChar char="•"/>
            </a:pPr>
            <a:endParaRPr lang="en-US" sz="2200" b="0" strike="noStrike" spc="-1" dirty="0">
              <a:solidFill>
                <a:srgbClr val="000000"/>
              </a:solidFill>
              <a:latin typeface="Calibri"/>
            </a:endParaRPr>
          </a:p>
        </p:txBody>
      </p:sp>
      <p:sp>
        <p:nvSpPr>
          <p:cNvPr id="401"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Payload vs. Launch Site</a:t>
            </a:r>
            <a:endParaRPr lang="en-IN" sz="4000" b="0" strike="noStrike" spc="-1">
              <a:solidFill>
                <a:srgbClr val="000000"/>
              </a:solidFill>
              <a:latin typeface="Arial"/>
            </a:endParaRPr>
          </a:p>
        </p:txBody>
      </p:sp>
      <p:pic>
        <p:nvPicPr>
          <p:cNvPr id="402" name="Picture 2"/>
          <p:cNvPicPr/>
          <p:nvPr/>
        </p:nvPicPr>
        <p:blipFill>
          <a:blip r:embed="rId3"/>
          <a:stretch/>
        </p:blipFill>
        <p:spPr>
          <a:xfrm>
            <a:off x="5178960" y="1331640"/>
            <a:ext cx="5390640" cy="4894560"/>
          </a:xfrm>
          <a:prstGeom prst="rect">
            <a:avLst/>
          </a:prstGeom>
          <a:ln w="0">
            <a:noFill/>
          </a:ln>
        </p:spPr>
      </p:pic>
      <p:sp>
        <p:nvSpPr>
          <p:cNvPr id="3" name="PlaceHolder 2"/>
          <p:cNvSpPr>
            <a:spLocks noGrp="1"/>
          </p:cNvSpPr>
          <p:nvPr>
            <p:ph type="sldNum" idx="2"/>
          </p:nvPr>
        </p:nvSpPr>
        <p:spPr/>
        <p:txBody>
          <a:bodyPr/>
          <a:lstStyle/>
          <a:p>
            <a:fld id="{C9A2ED2C-2B63-46F8-B916-FA8D3114ED99}" type="slidenum">
              <a:rPr/>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5F9"/>
        </a:solidFill>
        <a:effectLst/>
      </p:bgPr>
    </p:bg>
    <p:spTree>
      <p:nvGrpSpPr>
        <p:cNvPr id="1" name=""/>
        <p:cNvGrpSpPr/>
        <p:nvPr/>
      </p:nvGrpSpPr>
      <p:grpSpPr>
        <a:xfrm>
          <a:off x="0" y="0"/>
          <a:ext cx="0" cy="0"/>
          <a:chOff x="0" y="0"/>
          <a:chExt cx="0" cy="0"/>
        </a:xfrm>
      </p:grpSpPr>
      <p:sp>
        <p:nvSpPr>
          <p:cNvPr id="403" name="PlaceHolder 1"/>
          <p:cNvSpPr>
            <a:spLocks noGrp="1"/>
          </p:cNvSpPr>
          <p:nvPr>
            <p:ph/>
          </p:nvPr>
        </p:nvSpPr>
        <p:spPr>
          <a:xfrm>
            <a:off x="734280" y="1509645"/>
            <a:ext cx="5481904" cy="6319440"/>
          </a:xfrm>
          <a:prstGeom prst="rect">
            <a:avLst/>
          </a:prstGeom>
          <a:noFill/>
          <a:ln w="0">
            <a:noFill/>
          </a:ln>
        </p:spPr>
        <p:txBody>
          <a:bodyPr lIns="90000" tIns="45000" rIns="90000" bIns="45000" anchor="t">
            <a:normAutofit/>
          </a:bodyPr>
          <a:lstStyle/>
          <a:p>
            <a:pPr algn="l">
              <a:buFont typeface="Arial" panose="020B0604020202020204" pitchFamily="34" charset="0"/>
              <a:buChar char="•"/>
            </a:pPr>
            <a:r>
              <a:rPr lang="en-IN" sz="1600" b="1" i="0" dirty="0">
                <a:effectLst/>
                <a:latin typeface="-apple-system"/>
              </a:rPr>
              <a:t>LEO</a:t>
            </a:r>
            <a:r>
              <a:rPr lang="en-IN" sz="1600" b="0" i="0" dirty="0">
                <a:effectLst/>
                <a:latin typeface="-apple-system"/>
              </a:rPr>
              <a:t>: Low Earth orbit </a:t>
            </a:r>
          </a:p>
          <a:p>
            <a:pPr algn="l">
              <a:buFont typeface="Arial" panose="020B0604020202020204" pitchFamily="34" charset="0"/>
              <a:buChar char="•"/>
            </a:pPr>
            <a:r>
              <a:rPr lang="en-IN" sz="1600" b="1" i="0" dirty="0">
                <a:effectLst/>
                <a:latin typeface="-apple-system"/>
              </a:rPr>
              <a:t>VLEO</a:t>
            </a:r>
            <a:r>
              <a:rPr lang="en-IN" sz="1600" b="0" i="0" dirty="0">
                <a:effectLst/>
                <a:latin typeface="-apple-system"/>
              </a:rPr>
              <a:t>: Very Low Earth Orbits </a:t>
            </a:r>
          </a:p>
          <a:p>
            <a:pPr algn="l">
              <a:buFont typeface="Arial" panose="020B0604020202020204" pitchFamily="34" charset="0"/>
              <a:buChar char="•"/>
            </a:pPr>
            <a:r>
              <a:rPr lang="en-IN" sz="1600" b="1" i="0" dirty="0">
                <a:effectLst/>
                <a:latin typeface="-apple-system"/>
              </a:rPr>
              <a:t>GTO</a:t>
            </a:r>
            <a:r>
              <a:rPr lang="en-IN" sz="1600" b="0" i="0" dirty="0">
                <a:effectLst/>
                <a:latin typeface="-apple-system"/>
              </a:rPr>
              <a:t> Geosynchronous orbit </a:t>
            </a:r>
          </a:p>
          <a:p>
            <a:pPr algn="l">
              <a:buFont typeface="Arial" panose="020B0604020202020204" pitchFamily="34" charset="0"/>
              <a:buChar char="•"/>
            </a:pPr>
            <a:r>
              <a:rPr lang="en-IN" sz="1600" b="1" i="0" dirty="0">
                <a:effectLst/>
                <a:latin typeface="-apple-system"/>
              </a:rPr>
              <a:t>SSO (or SO)</a:t>
            </a:r>
            <a:r>
              <a:rPr lang="en-IN" sz="1600" b="0" i="0" dirty="0">
                <a:effectLst/>
                <a:latin typeface="-apple-system"/>
              </a:rPr>
              <a:t>: Sun-synchronous</a:t>
            </a:r>
          </a:p>
          <a:p>
            <a:pPr algn="l"/>
            <a:r>
              <a:rPr lang="en-IN" sz="1600" b="1" i="0" dirty="0">
                <a:effectLst/>
                <a:latin typeface="-apple-system"/>
              </a:rPr>
              <a:t>ES-L1 </a:t>
            </a:r>
            <a:r>
              <a:rPr lang="en-IN" sz="1600" b="0" i="0" dirty="0">
                <a:effectLst/>
                <a:latin typeface="-apple-system"/>
              </a:rPr>
              <a:t>: </a:t>
            </a:r>
            <a:r>
              <a:rPr lang="en-IN" sz="1600" dirty="0">
                <a:latin typeface="-apple-system"/>
              </a:rPr>
              <a:t>L1, the first </a:t>
            </a:r>
            <a:r>
              <a:rPr lang="en-IN" sz="1600" dirty="0" err="1">
                <a:latin typeface="-apple-system"/>
              </a:rPr>
              <a:t>Lagrangian</a:t>
            </a:r>
            <a:r>
              <a:rPr lang="en-IN" sz="1600" dirty="0">
                <a:latin typeface="-apple-system"/>
              </a:rPr>
              <a:t> Point</a:t>
            </a:r>
          </a:p>
          <a:p>
            <a:pPr algn="l">
              <a:buFont typeface="Arial" panose="020B0604020202020204" pitchFamily="34" charset="0"/>
              <a:buChar char="•"/>
            </a:pPr>
            <a:r>
              <a:rPr lang="en-IN" sz="1600" b="1" i="0" dirty="0">
                <a:effectLst/>
                <a:latin typeface="-apple-system"/>
              </a:rPr>
              <a:t>HEO</a:t>
            </a:r>
            <a:r>
              <a:rPr lang="en-IN" sz="1600" b="0" i="0" dirty="0">
                <a:effectLst/>
                <a:latin typeface="-apple-system"/>
              </a:rPr>
              <a:t> A highly elliptical orbit</a:t>
            </a:r>
          </a:p>
          <a:p>
            <a:pPr algn="l">
              <a:buFont typeface="Arial" panose="020B0604020202020204" pitchFamily="34" charset="0"/>
              <a:buChar char="•"/>
            </a:pPr>
            <a:r>
              <a:rPr lang="en-IN" sz="1600" b="1" i="0" dirty="0">
                <a:effectLst/>
                <a:latin typeface="-apple-system"/>
              </a:rPr>
              <a:t>ISS - </a:t>
            </a:r>
            <a:r>
              <a:rPr lang="en-IN" sz="1600" dirty="0">
                <a:latin typeface="-apple-system"/>
              </a:rPr>
              <a:t>International Space station</a:t>
            </a:r>
            <a:endParaRPr lang="en-IN" sz="1600" i="0" dirty="0">
              <a:effectLst/>
              <a:latin typeface="-apple-system"/>
            </a:endParaRPr>
          </a:p>
          <a:p>
            <a:pPr algn="l">
              <a:buFont typeface="Arial" panose="020B0604020202020204" pitchFamily="34" charset="0"/>
              <a:buChar char="•"/>
            </a:pPr>
            <a:r>
              <a:rPr lang="en-IN" sz="1600" b="1" i="0" dirty="0">
                <a:effectLst/>
                <a:latin typeface="-apple-system"/>
              </a:rPr>
              <a:t>MEO </a:t>
            </a:r>
            <a:r>
              <a:rPr lang="en-IN" sz="1600" b="0" i="0" dirty="0">
                <a:effectLst/>
                <a:latin typeface="-apple-system"/>
              </a:rPr>
              <a:t>Geocentric Medium earth orbits </a:t>
            </a:r>
          </a:p>
          <a:p>
            <a:pPr algn="l">
              <a:buFont typeface="Arial" panose="020B0604020202020204" pitchFamily="34" charset="0"/>
              <a:buChar char="•"/>
            </a:pPr>
            <a:r>
              <a:rPr lang="en-IN" sz="1600" b="1" i="0" dirty="0">
                <a:effectLst/>
                <a:latin typeface="-apple-system"/>
              </a:rPr>
              <a:t>HEO </a:t>
            </a:r>
            <a:r>
              <a:rPr lang="en-IN" sz="1600" b="0" i="0" dirty="0">
                <a:effectLst/>
                <a:latin typeface="-apple-system"/>
              </a:rPr>
              <a:t>Geocentric orbits High Earth orbit</a:t>
            </a:r>
          </a:p>
          <a:p>
            <a:pPr algn="l">
              <a:buFont typeface="Arial" panose="020B0604020202020204" pitchFamily="34" charset="0"/>
              <a:buChar char="•"/>
            </a:pPr>
            <a:r>
              <a:rPr lang="en-IN" sz="1600" b="1" i="0" dirty="0">
                <a:effectLst/>
                <a:latin typeface="-apple-system"/>
              </a:rPr>
              <a:t>GEO </a:t>
            </a:r>
            <a:r>
              <a:rPr lang="en-IN" sz="1600" dirty="0">
                <a:latin typeface="-apple-system"/>
              </a:rPr>
              <a:t>C</a:t>
            </a:r>
            <a:r>
              <a:rPr lang="en-IN" sz="1600" b="0" i="0" dirty="0">
                <a:effectLst/>
                <a:latin typeface="-apple-system"/>
              </a:rPr>
              <a:t>ircular geosynchronous orbit </a:t>
            </a:r>
          </a:p>
          <a:p>
            <a:pPr algn="l">
              <a:buFont typeface="Arial" panose="020B0604020202020204" pitchFamily="34" charset="0"/>
              <a:buChar char="•"/>
            </a:pPr>
            <a:r>
              <a:rPr lang="en-IN" sz="1600" b="1" i="0" dirty="0">
                <a:effectLst/>
                <a:latin typeface="-apple-system"/>
              </a:rPr>
              <a:t>PO</a:t>
            </a:r>
            <a:r>
              <a:rPr lang="en-IN" sz="1600" i="0" dirty="0">
                <a:effectLst/>
                <a:latin typeface="-apple-system"/>
              </a:rPr>
              <a:t> Polar orbit</a:t>
            </a:r>
          </a:p>
        </p:txBody>
      </p:sp>
      <p:sp>
        <p:nvSpPr>
          <p:cNvPr id="404"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dirty="0">
                <a:solidFill>
                  <a:srgbClr val="0B49CB"/>
                </a:solidFill>
                <a:latin typeface="Abadi"/>
                <a:ea typeface="IBM Plex Mono SemiBold"/>
              </a:rPr>
              <a:t>Orbit Type</a:t>
            </a:r>
            <a:endParaRPr lang="en-IN" sz="4000" b="0" strike="noStrike" spc="-1" dirty="0">
              <a:solidFill>
                <a:srgbClr val="000000"/>
              </a:solidFill>
              <a:latin typeface="Arial"/>
            </a:endParaRPr>
          </a:p>
        </p:txBody>
      </p:sp>
      <p:sp>
        <p:nvSpPr>
          <p:cNvPr id="3" name="PlaceHolder 2"/>
          <p:cNvSpPr>
            <a:spLocks noGrp="1"/>
          </p:cNvSpPr>
          <p:nvPr>
            <p:ph type="sldNum" idx="2"/>
          </p:nvPr>
        </p:nvSpPr>
        <p:spPr/>
        <p:txBody>
          <a:bodyPr/>
          <a:lstStyle/>
          <a:p>
            <a:fld id="{E900089D-0FEC-481F-94D7-B8C03017F9FE}" type="slidenum">
              <a:rPr/>
              <a:t>21</a:t>
            </a:fld>
            <a:endParaRPr/>
          </a:p>
        </p:txBody>
      </p:sp>
      <p:pic>
        <p:nvPicPr>
          <p:cNvPr id="2" name="Picture 1">
            <a:extLst>
              <a:ext uri="{FF2B5EF4-FFF2-40B4-BE49-F238E27FC236}">
                <a16:creationId xmlns:a16="http://schemas.microsoft.com/office/drawing/2014/main" id="{3B16AE06-7763-7846-ABA2-DC623B131823}"/>
              </a:ext>
            </a:extLst>
          </p:cNvPr>
          <p:cNvPicPr>
            <a:picLocks noChangeAspect="1"/>
          </p:cNvPicPr>
          <p:nvPr/>
        </p:nvPicPr>
        <p:blipFill rotWithShape="1">
          <a:blip r:embed="rId2"/>
          <a:srcRect l="10093" t="10974" r="13540" b="3731"/>
          <a:stretch/>
        </p:blipFill>
        <p:spPr>
          <a:xfrm>
            <a:off x="5009478" y="1370286"/>
            <a:ext cx="6701132" cy="4949154"/>
          </a:xfrm>
          <a:prstGeom prst="rect">
            <a:avLst/>
          </a:prstGeom>
        </p:spPr>
      </p:pic>
      <p:cxnSp>
        <p:nvCxnSpPr>
          <p:cNvPr id="5" name="Straight Connector 4">
            <a:extLst>
              <a:ext uri="{FF2B5EF4-FFF2-40B4-BE49-F238E27FC236}">
                <a16:creationId xmlns:a16="http://schemas.microsoft.com/office/drawing/2014/main" id="{5760F323-DC95-2529-FB2F-5716307BA723}"/>
              </a:ext>
            </a:extLst>
          </p:cNvPr>
          <p:cNvCxnSpPr>
            <a:cxnSpLocks/>
          </p:cNvCxnSpPr>
          <p:nvPr/>
        </p:nvCxnSpPr>
        <p:spPr>
          <a:xfrm>
            <a:off x="770040" y="1190171"/>
            <a:ext cx="1094057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59683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03" name="PlaceHolder 1"/>
          <p:cNvSpPr>
            <a:spLocks noGrp="1"/>
          </p:cNvSpPr>
          <p:nvPr>
            <p:ph/>
          </p:nvPr>
        </p:nvSpPr>
        <p:spPr>
          <a:xfrm>
            <a:off x="770040" y="2082240"/>
            <a:ext cx="3931920" cy="3811320"/>
          </a:xfrm>
          <a:prstGeom prst="rect">
            <a:avLst/>
          </a:prstGeom>
          <a:noFill/>
          <a:ln w="0">
            <a:noFill/>
          </a:ln>
        </p:spPr>
        <p:txBody>
          <a:bodyPr lIns="90000" tIns="45000" rIns="90000" bIns="45000" anchor="t">
            <a:normAutofit fontScale="92500"/>
          </a:bodyPr>
          <a:lstStyle/>
          <a:p>
            <a:pPr marL="228600" indent="-228600">
              <a:lnSpc>
                <a:spcPct val="100000"/>
              </a:lnSpc>
              <a:spcBef>
                <a:spcPts val="1400"/>
              </a:spcBef>
              <a:buClr>
                <a:srgbClr val="292929"/>
              </a:buClr>
              <a:buFont typeface="Arial"/>
              <a:buChar char="•"/>
            </a:pPr>
            <a:r>
              <a:rPr lang="en-US" sz="2200" b="0" strike="noStrike" spc="-1" dirty="0">
                <a:solidFill>
                  <a:srgbClr val="000000"/>
                </a:solidFill>
                <a:latin typeface="Calibri"/>
              </a:rPr>
              <a:t>There is a very high chance of success for geosynchronous orbits</a:t>
            </a:r>
          </a:p>
          <a:p>
            <a:pPr marL="228600" indent="-228600">
              <a:lnSpc>
                <a:spcPct val="100000"/>
              </a:lnSpc>
              <a:spcBef>
                <a:spcPts val="1400"/>
              </a:spcBef>
              <a:buClr>
                <a:srgbClr val="292929"/>
              </a:buClr>
              <a:buFont typeface="Arial"/>
              <a:buChar char="•"/>
            </a:pPr>
            <a:r>
              <a:rPr lang="en-US" sz="2200" b="0" strike="noStrike" spc="-1" dirty="0">
                <a:solidFill>
                  <a:srgbClr val="000000"/>
                </a:solidFill>
                <a:latin typeface="Calibri"/>
              </a:rPr>
              <a:t>There was only one attempt at an SO orbit, which failed</a:t>
            </a:r>
          </a:p>
          <a:p>
            <a:pPr marL="228600" indent="-228600">
              <a:lnSpc>
                <a:spcPct val="100000"/>
              </a:lnSpc>
              <a:spcBef>
                <a:spcPts val="1400"/>
              </a:spcBef>
              <a:buClr>
                <a:srgbClr val="292929"/>
              </a:buClr>
              <a:buFont typeface="Arial"/>
              <a:buChar char="•"/>
            </a:pPr>
            <a:r>
              <a:rPr lang="en-US" sz="2200" b="0" strike="noStrike" spc="-1" dirty="0">
                <a:solidFill>
                  <a:srgbClr val="000000"/>
                </a:solidFill>
                <a:latin typeface="Calibri"/>
              </a:rPr>
              <a:t>Launch missions labelled SSO were all successful, and there were 5 such attempts</a:t>
            </a:r>
          </a:p>
          <a:p>
            <a:pPr marL="228600" indent="-228600">
              <a:lnSpc>
                <a:spcPct val="100000"/>
              </a:lnSpc>
              <a:spcBef>
                <a:spcPts val="1400"/>
              </a:spcBef>
              <a:buClr>
                <a:srgbClr val="292929"/>
              </a:buClr>
              <a:buFont typeface="Arial"/>
              <a:buChar char="•"/>
            </a:pPr>
            <a:r>
              <a:rPr lang="en-US" sz="2200" b="0" strike="noStrike" spc="-1" dirty="0">
                <a:solidFill>
                  <a:srgbClr val="000000"/>
                </a:solidFill>
                <a:latin typeface="Calibri"/>
              </a:rPr>
              <a:t>Thus, with SO and SSO combined, the success rate is 0.83 and the SO term is removed</a:t>
            </a:r>
          </a:p>
        </p:txBody>
      </p:sp>
      <p:sp>
        <p:nvSpPr>
          <p:cNvPr id="404"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Success Rate vs. Orbit Type</a:t>
            </a:r>
            <a:endParaRPr lang="en-IN" sz="4000" b="0" strike="noStrike" spc="-1">
              <a:solidFill>
                <a:srgbClr val="000000"/>
              </a:solidFill>
              <a:latin typeface="Arial"/>
            </a:endParaRPr>
          </a:p>
        </p:txBody>
      </p:sp>
      <p:sp>
        <p:nvSpPr>
          <p:cNvPr id="3" name="PlaceHolder 2"/>
          <p:cNvSpPr>
            <a:spLocks noGrp="1"/>
          </p:cNvSpPr>
          <p:nvPr>
            <p:ph type="sldNum" idx="2"/>
          </p:nvPr>
        </p:nvSpPr>
        <p:spPr/>
        <p:txBody>
          <a:bodyPr/>
          <a:lstStyle/>
          <a:p>
            <a:fld id="{E900089D-0FEC-481F-94D7-B8C03017F9FE}" type="slidenum">
              <a:rPr/>
              <a:t>22</a:t>
            </a:fld>
            <a:endParaRPr/>
          </a:p>
        </p:txBody>
      </p:sp>
      <p:pic>
        <p:nvPicPr>
          <p:cNvPr id="1028" name="Picture 4">
            <a:extLst>
              <a:ext uri="{FF2B5EF4-FFF2-40B4-BE49-F238E27FC236}">
                <a16:creationId xmlns:a16="http://schemas.microsoft.com/office/drawing/2014/main" id="{59325BEF-54F1-98CA-3073-9CCB8214C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1975" y="1383393"/>
            <a:ext cx="5532767" cy="46224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06" name="PlaceHolder 1"/>
          <p:cNvSpPr>
            <a:spLocks noGrp="1"/>
          </p:cNvSpPr>
          <p:nvPr>
            <p:ph/>
          </p:nvPr>
        </p:nvSpPr>
        <p:spPr>
          <a:xfrm>
            <a:off x="770040" y="1538514"/>
            <a:ext cx="3931920" cy="4780926"/>
          </a:xfrm>
          <a:prstGeom prst="rect">
            <a:avLst/>
          </a:prstGeom>
          <a:noFill/>
          <a:ln w="0">
            <a:noFill/>
          </a:ln>
        </p:spPr>
        <p:txBody>
          <a:bodyPr lIns="90000" tIns="45000" rIns="90000" bIns="45000" anchor="t">
            <a:normAutofit fontScale="92500"/>
          </a:bodyPr>
          <a:lstStyle/>
          <a:p>
            <a:pPr marL="228600" indent="-228600">
              <a:lnSpc>
                <a:spcPct val="100000"/>
              </a:lnSpc>
              <a:spcBef>
                <a:spcPts val="1400"/>
              </a:spcBef>
              <a:buClr>
                <a:srgbClr val="292929"/>
              </a:buClr>
              <a:buFont typeface="Arial"/>
              <a:buChar char="•"/>
            </a:pPr>
            <a:r>
              <a:rPr lang="en-US" sz="2200" b="0" strike="noStrike" spc="-1" dirty="0">
                <a:solidFill>
                  <a:schemeClr val="accent3">
                    <a:lumMod val="25000"/>
                  </a:schemeClr>
                </a:solidFill>
                <a:latin typeface="Abadi"/>
              </a:rPr>
              <a:t>This graph shows the Launch attempts over time by flight number</a:t>
            </a:r>
          </a:p>
          <a:p>
            <a:pPr marL="228600" indent="-228600">
              <a:lnSpc>
                <a:spcPct val="100000"/>
              </a:lnSpc>
              <a:spcBef>
                <a:spcPts val="1400"/>
              </a:spcBef>
              <a:buClr>
                <a:srgbClr val="292929"/>
              </a:buClr>
              <a:buFont typeface="Arial"/>
              <a:buChar char="•"/>
            </a:pPr>
            <a:r>
              <a:rPr lang="en-US" sz="2200" b="0" strike="noStrike" spc="-1" dirty="0">
                <a:solidFill>
                  <a:srgbClr val="000000"/>
                </a:solidFill>
                <a:latin typeface="Calibri"/>
              </a:rPr>
              <a:t>A num</a:t>
            </a:r>
            <a:r>
              <a:rPr lang="en-US" sz="2200" spc="-1" dirty="0">
                <a:solidFill>
                  <a:srgbClr val="000000"/>
                </a:solidFill>
                <a:latin typeface="Calibri"/>
              </a:rPr>
              <a:t>ber of launches were made for LEO, ISS, PO and GTO in the early phases</a:t>
            </a:r>
          </a:p>
          <a:p>
            <a:pPr marL="228600" indent="-228600">
              <a:lnSpc>
                <a:spcPct val="100000"/>
              </a:lnSpc>
              <a:spcBef>
                <a:spcPts val="1400"/>
              </a:spcBef>
              <a:buClr>
                <a:srgbClr val="292929"/>
              </a:buClr>
              <a:buFont typeface="Arial"/>
              <a:buChar char="•"/>
            </a:pPr>
            <a:r>
              <a:rPr lang="en-US" sz="2200" b="0" strike="noStrike" spc="-1" dirty="0">
                <a:solidFill>
                  <a:srgbClr val="000000"/>
                </a:solidFill>
                <a:latin typeface="Calibri"/>
              </a:rPr>
              <a:t>SSO and SO are take</a:t>
            </a:r>
            <a:r>
              <a:rPr lang="en-US" sz="2200" spc="-1" dirty="0">
                <a:solidFill>
                  <a:srgbClr val="000000"/>
                </a:solidFill>
                <a:latin typeface="Calibri"/>
              </a:rPr>
              <a:t>n as the same, so there is one failure reported for SO and 5 successes for SSO</a:t>
            </a:r>
          </a:p>
          <a:p>
            <a:pPr marL="228600" indent="-228600">
              <a:lnSpc>
                <a:spcPct val="100000"/>
              </a:lnSpc>
              <a:spcBef>
                <a:spcPts val="1400"/>
              </a:spcBef>
              <a:buClr>
                <a:srgbClr val="292929"/>
              </a:buClr>
              <a:buFont typeface="Arial"/>
              <a:buChar char="•"/>
            </a:pPr>
            <a:r>
              <a:rPr lang="en-US" sz="2200" b="0" strike="noStrike" spc="-1" dirty="0">
                <a:solidFill>
                  <a:srgbClr val="000000"/>
                </a:solidFill>
                <a:latin typeface="Calibri"/>
              </a:rPr>
              <a:t>The success rate is progressively improving as after </a:t>
            </a:r>
            <a:r>
              <a:rPr lang="en-US" sz="2200" b="0" strike="noStrike" spc="-1" dirty="0" err="1">
                <a:solidFill>
                  <a:srgbClr val="000000"/>
                </a:solidFill>
                <a:latin typeface="Calibri"/>
              </a:rPr>
              <a:t>flightnumber</a:t>
            </a:r>
            <a:r>
              <a:rPr lang="en-US" sz="2200" b="0" strike="noStrike" spc="-1" dirty="0">
                <a:solidFill>
                  <a:srgbClr val="000000"/>
                </a:solidFill>
                <a:latin typeface="Calibri"/>
              </a:rPr>
              <a:t> 75, there are no failures reported</a:t>
            </a:r>
          </a:p>
        </p:txBody>
      </p:sp>
      <p:sp>
        <p:nvSpPr>
          <p:cNvPr id="407"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Flight Number vs. Orbit Type</a:t>
            </a:r>
            <a:endParaRPr lang="en-IN" sz="4000" b="0" strike="noStrike" spc="-1">
              <a:solidFill>
                <a:srgbClr val="000000"/>
              </a:solidFill>
              <a:latin typeface="Arial"/>
            </a:endParaRPr>
          </a:p>
        </p:txBody>
      </p:sp>
      <p:pic>
        <p:nvPicPr>
          <p:cNvPr id="408" name="Picture 2"/>
          <p:cNvPicPr/>
          <p:nvPr/>
        </p:nvPicPr>
        <p:blipFill>
          <a:blip r:embed="rId3"/>
          <a:stretch/>
        </p:blipFill>
        <p:spPr>
          <a:xfrm>
            <a:off x="4964760" y="1335960"/>
            <a:ext cx="5946840" cy="5342760"/>
          </a:xfrm>
          <a:prstGeom prst="rect">
            <a:avLst/>
          </a:prstGeom>
          <a:ln w="0">
            <a:noFill/>
          </a:ln>
        </p:spPr>
      </p:pic>
      <p:sp>
        <p:nvSpPr>
          <p:cNvPr id="3" name="PlaceHolder 2"/>
          <p:cNvSpPr>
            <a:spLocks noGrp="1"/>
          </p:cNvSpPr>
          <p:nvPr>
            <p:ph type="sldNum" idx="2"/>
          </p:nvPr>
        </p:nvSpPr>
        <p:spPr/>
        <p:txBody>
          <a:bodyPr/>
          <a:lstStyle/>
          <a:p>
            <a:fld id="{CBF24A48-BFB4-4B68-BE20-89767F5DD483}" type="slidenum">
              <a:rPr/>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09" name="PlaceHolder 1"/>
          <p:cNvSpPr>
            <a:spLocks noGrp="1"/>
          </p:cNvSpPr>
          <p:nvPr>
            <p:ph/>
          </p:nvPr>
        </p:nvSpPr>
        <p:spPr>
          <a:xfrm>
            <a:off x="770040" y="2057400"/>
            <a:ext cx="3931920" cy="3811320"/>
          </a:xfrm>
          <a:prstGeom prst="rect">
            <a:avLst/>
          </a:prstGeom>
          <a:noFill/>
          <a:ln w="0">
            <a:noFill/>
          </a:ln>
        </p:spPr>
        <p:txBody>
          <a:bodyPr lIns="90000" tIns="45000" rIns="90000" bIns="45000" anchor="t">
            <a:normAutofit/>
          </a:bodyPr>
          <a:lstStyle/>
          <a:p>
            <a:pPr marL="228600" indent="-228600">
              <a:lnSpc>
                <a:spcPct val="100000"/>
              </a:lnSpc>
              <a:spcBef>
                <a:spcPts val="1400"/>
              </a:spcBef>
              <a:buClr>
                <a:srgbClr val="292929"/>
              </a:buClr>
              <a:buFont typeface="Arial"/>
              <a:buChar char="•"/>
            </a:pPr>
            <a:r>
              <a:rPr lang="en-US" sz="2200" spc="-1" dirty="0">
                <a:solidFill>
                  <a:srgbClr val="000000"/>
                </a:solidFill>
                <a:latin typeface="Calibri"/>
              </a:rPr>
              <a:t>The graph shows payload vs orbit type</a:t>
            </a:r>
          </a:p>
          <a:p>
            <a:pPr marL="228600" indent="-228600">
              <a:lnSpc>
                <a:spcPct val="100000"/>
              </a:lnSpc>
              <a:spcBef>
                <a:spcPts val="1400"/>
              </a:spcBef>
              <a:buClr>
                <a:srgbClr val="292929"/>
              </a:buClr>
              <a:buFont typeface="Arial"/>
              <a:buChar char="•"/>
            </a:pPr>
            <a:r>
              <a:rPr lang="en-US" sz="2200" spc="-1" dirty="0">
                <a:solidFill>
                  <a:srgbClr val="000000"/>
                </a:solidFill>
                <a:latin typeface="Calibri"/>
              </a:rPr>
              <a:t>Landing attempts are successful across different payload values </a:t>
            </a:r>
            <a:endParaRPr lang="en-US" sz="2200" b="0" strike="noStrike" spc="-1" dirty="0">
              <a:solidFill>
                <a:srgbClr val="000000"/>
              </a:solidFill>
              <a:latin typeface="Calibri"/>
            </a:endParaRPr>
          </a:p>
        </p:txBody>
      </p:sp>
      <p:sp>
        <p:nvSpPr>
          <p:cNvPr id="410"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Payload vs. Orbit Type</a:t>
            </a:r>
            <a:endParaRPr lang="en-IN" sz="4000" b="0" strike="noStrike" spc="-1">
              <a:solidFill>
                <a:srgbClr val="000000"/>
              </a:solidFill>
              <a:latin typeface="Arial"/>
            </a:endParaRPr>
          </a:p>
        </p:txBody>
      </p:sp>
      <p:pic>
        <p:nvPicPr>
          <p:cNvPr id="411" name="Picture 2"/>
          <p:cNvPicPr/>
          <p:nvPr/>
        </p:nvPicPr>
        <p:blipFill>
          <a:blip r:embed="rId3"/>
          <a:stretch/>
        </p:blipFill>
        <p:spPr>
          <a:xfrm>
            <a:off x="5348160" y="1401480"/>
            <a:ext cx="5690520" cy="5112360"/>
          </a:xfrm>
          <a:prstGeom prst="rect">
            <a:avLst/>
          </a:prstGeom>
          <a:ln w="0">
            <a:noFill/>
          </a:ln>
        </p:spPr>
      </p:pic>
      <p:sp>
        <p:nvSpPr>
          <p:cNvPr id="3" name="PlaceHolder 2"/>
          <p:cNvSpPr>
            <a:spLocks noGrp="1"/>
          </p:cNvSpPr>
          <p:nvPr>
            <p:ph type="sldNum" idx="2"/>
          </p:nvPr>
        </p:nvSpPr>
        <p:spPr/>
        <p:txBody>
          <a:bodyPr/>
          <a:lstStyle/>
          <a:p>
            <a:fld id="{5CF46AC3-05EC-457F-A508-9B8D23A20790}" type="slidenum">
              <a:rPr/>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12" name="PlaceHolder 1"/>
          <p:cNvSpPr>
            <a:spLocks noGrp="1"/>
          </p:cNvSpPr>
          <p:nvPr>
            <p:ph/>
          </p:nvPr>
        </p:nvSpPr>
        <p:spPr>
          <a:xfrm>
            <a:off x="770040" y="2069640"/>
            <a:ext cx="3931920" cy="3811320"/>
          </a:xfrm>
          <a:prstGeom prst="rect">
            <a:avLst/>
          </a:prstGeom>
          <a:noFill/>
          <a:ln w="0">
            <a:noFill/>
          </a:ln>
        </p:spPr>
        <p:txBody>
          <a:bodyPr lIns="90000" tIns="45000" rIns="90000" bIns="45000" anchor="t">
            <a:normAutofit/>
          </a:bodyPr>
          <a:lstStyle/>
          <a:p>
            <a:pPr marL="228600" indent="-228600">
              <a:lnSpc>
                <a:spcPct val="100000"/>
              </a:lnSpc>
              <a:spcBef>
                <a:spcPts val="1400"/>
              </a:spcBef>
              <a:buClr>
                <a:srgbClr val="292929"/>
              </a:buClr>
              <a:buFont typeface="Arial"/>
              <a:buChar char="•"/>
            </a:pPr>
            <a:r>
              <a:rPr lang="en-CA" sz="2200" b="0" strike="noStrike" spc="-1" dirty="0">
                <a:solidFill>
                  <a:schemeClr val="accent3">
                    <a:lumMod val="25000"/>
                  </a:schemeClr>
                </a:solidFill>
                <a:latin typeface="Abadi"/>
              </a:rPr>
              <a:t>Show a </a:t>
            </a:r>
            <a:r>
              <a:rPr lang="en-US" sz="2200" b="0" strike="noStrike" spc="-1" dirty="0">
                <a:solidFill>
                  <a:schemeClr val="accent3">
                    <a:lumMod val="25000"/>
                  </a:schemeClr>
                </a:solidFill>
                <a:latin typeface="Abadi"/>
              </a:rPr>
              <a:t>line chart of yearly average success rate</a:t>
            </a:r>
          </a:p>
          <a:p>
            <a:pPr marL="228600" indent="-228600">
              <a:lnSpc>
                <a:spcPct val="100000"/>
              </a:lnSpc>
              <a:spcBef>
                <a:spcPts val="1400"/>
              </a:spcBef>
              <a:buClr>
                <a:srgbClr val="292929"/>
              </a:buClr>
              <a:buFont typeface="Arial"/>
              <a:buChar char="•"/>
            </a:pPr>
            <a:r>
              <a:rPr lang="en-US" sz="2200" spc="-1" dirty="0">
                <a:solidFill>
                  <a:schemeClr val="accent3">
                    <a:lumMod val="25000"/>
                  </a:schemeClr>
                </a:solidFill>
                <a:latin typeface="Abadi"/>
              </a:rPr>
              <a:t>The Yearly Average success rate increased steadily from 2013 to 2017 as experience with launches increased</a:t>
            </a:r>
          </a:p>
          <a:p>
            <a:pPr marL="228600" indent="-228600">
              <a:lnSpc>
                <a:spcPct val="100000"/>
              </a:lnSpc>
              <a:spcBef>
                <a:spcPts val="1400"/>
              </a:spcBef>
              <a:buClr>
                <a:srgbClr val="292929"/>
              </a:buClr>
              <a:buFont typeface="Arial"/>
              <a:buChar char="•"/>
            </a:pPr>
            <a:r>
              <a:rPr lang="en-US" sz="2200" b="0" strike="noStrike" spc="-1" dirty="0">
                <a:solidFill>
                  <a:srgbClr val="000000"/>
                </a:solidFill>
                <a:latin typeface="Calibri"/>
              </a:rPr>
              <a:t>Dips in success rate may be attributed to testing of newer next gen technology</a:t>
            </a:r>
          </a:p>
          <a:p>
            <a:pPr indent="0">
              <a:lnSpc>
                <a:spcPct val="100000"/>
              </a:lnSpc>
              <a:spcBef>
                <a:spcPts val="1400"/>
              </a:spcBef>
              <a:buNone/>
            </a:pPr>
            <a:endParaRPr lang="en-US" sz="2200" b="0" strike="noStrike" spc="-1" dirty="0">
              <a:solidFill>
                <a:srgbClr val="000000"/>
              </a:solidFill>
              <a:latin typeface="Calibri"/>
            </a:endParaRPr>
          </a:p>
        </p:txBody>
      </p:sp>
      <p:sp>
        <p:nvSpPr>
          <p:cNvPr id="413"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Launch Success Yearly Trend</a:t>
            </a:r>
            <a:endParaRPr lang="en-IN" sz="4000" b="0" strike="noStrike" spc="-1">
              <a:solidFill>
                <a:srgbClr val="000000"/>
              </a:solidFill>
              <a:latin typeface="Arial"/>
            </a:endParaRPr>
          </a:p>
        </p:txBody>
      </p:sp>
      <p:pic>
        <p:nvPicPr>
          <p:cNvPr id="414" name="Picture 2"/>
          <p:cNvPicPr/>
          <p:nvPr/>
        </p:nvPicPr>
        <p:blipFill>
          <a:blip r:embed="rId3"/>
          <a:stretch/>
        </p:blipFill>
        <p:spPr>
          <a:xfrm>
            <a:off x="7755631" y="1363244"/>
            <a:ext cx="3931920" cy="3102430"/>
          </a:xfrm>
          <a:prstGeom prst="rect">
            <a:avLst/>
          </a:prstGeom>
          <a:ln w="0">
            <a:noFill/>
          </a:ln>
        </p:spPr>
      </p:pic>
      <p:sp>
        <p:nvSpPr>
          <p:cNvPr id="3" name="PlaceHolder 2"/>
          <p:cNvSpPr>
            <a:spLocks noGrp="1"/>
          </p:cNvSpPr>
          <p:nvPr>
            <p:ph type="sldNum" idx="2"/>
          </p:nvPr>
        </p:nvSpPr>
        <p:spPr/>
        <p:txBody>
          <a:bodyPr/>
          <a:lstStyle/>
          <a:p>
            <a:fld id="{EA500B8A-00A8-49B1-B077-A5B2BC45DA63}" type="slidenum">
              <a:rPr/>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15" name="PlaceHolder 1"/>
          <p:cNvSpPr>
            <a:spLocks noGrp="1"/>
          </p:cNvSpPr>
          <p:nvPr>
            <p:ph/>
          </p:nvPr>
        </p:nvSpPr>
        <p:spPr>
          <a:xfrm>
            <a:off x="734280" y="1864850"/>
            <a:ext cx="9745200" cy="4350960"/>
          </a:xfrm>
          <a:prstGeom prst="rect">
            <a:avLst/>
          </a:prstGeom>
          <a:noFill/>
          <a:ln w="0">
            <a:noFill/>
          </a:ln>
        </p:spPr>
        <p:txBody>
          <a:bodyPr lIns="90000" tIns="45000" rIns="90000" bIns="45000" anchor="t">
            <a:normAutofit/>
          </a:bodyPr>
          <a:lstStyle/>
          <a:p>
            <a:pPr indent="0">
              <a:lnSpc>
                <a:spcPct val="100000"/>
              </a:lnSpc>
              <a:spcBef>
                <a:spcPts val="1400"/>
              </a:spcBef>
              <a:buNone/>
            </a:pPr>
            <a:r>
              <a:rPr lang="en-US" sz="2200" b="0" strike="noStrike" spc="-1" dirty="0">
                <a:solidFill>
                  <a:srgbClr val="000000"/>
                </a:solidFill>
                <a:latin typeface="Calibri"/>
              </a:rPr>
              <a:t>The Launch sites have the following names:</a:t>
            </a:r>
          </a:p>
          <a:p>
            <a:pPr marL="571500" indent="-342900">
              <a:lnSpc>
                <a:spcPct val="100000"/>
              </a:lnSpc>
              <a:spcBef>
                <a:spcPts val="1400"/>
              </a:spcBef>
            </a:pPr>
            <a:r>
              <a:rPr lang="en-US" sz="2200" spc="-1" dirty="0">
                <a:solidFill>
                  <a:srgbClr val="000000"/>
                </a:solidFill>
                <a:latin typeface="Calibri"/>
              </a:rPr>
              <a:t>CCAFS LC-40</a:t>
            </a:r>
          </a:p>
          <a:p>
            <a:pPr marL="571500" indent="-342900">
              <a:lnSpc>
                <a:spcPct val="100000"/>
              </a:lnSpc>
              <a:spcBef>
                <a:spcPts val="1400"/>
              </a:spcBef>
            </a:pPr>
            <a:r>
              <a:rPr lang="en-US" sz="2200" b="0" strike="noStrike" spc="-1" dirty="0">
                <a:solidFill>
                  <a:srgbClr val="000000"/>
                </a:solidFill>
                <a:latin typeface="Calibri"/>
              </a:rPr>
              <a:t>VAFB SLC-4E</a:t>
            </a:r>
          </a:p>
          <a:p>
            <a:pPr marL="571500" indent="-342900">
              <a:lnSpc>
                <a:spcPct val="100000"/>
              </a:lnSpc>
              <a:spcBef>
                <a:spcPts val="1400"/>
              </a:spcBef>
            </a:pPr>
            <a:r>
              <a:rPr lang="en-US" sz="2200" spc="-1" dirty="0">
                <a:solidFill>
                  <a:srgbClr val="000000"/>
                </a:solidFill>
                <a:latin typeface="Calibri"/>
              </a:rPr>
              <a:t>KSC LC-39A</a:t>
            </a:r>
          </a:p>
          <a:p>
            <a:pPr marL="571500" indent="-342900">
              <a:lnSpc>
                <a:spcPct val="100000"/>
              </a:lnSpc>
              <a:spcBef>
                <a:spcPts val="1400"/>
              </a:spcBef>
            </a:pPr>
            <a:r>
              <a:rPr lang="en-US" sz="2200" b="0" strike="noStrike" spc="-1" dirty="0">
                <a:solidFill>
                  <a:srgbClr val="000000"/>
                </a:solidFill>
                <a:latin typeface="Calibri"/>
              </a:rPr>
              <a:t>CCAFS SLC-40</a:t>
            </a:r>
          </a:p>
          <a:p>
            <a:pPr indent="0">
              <a:lnSpc>
                <a:spcPct val="100000"/>
              </a:lnSpc>
              <a:spcBef>
                <a:spcPts val="1400"/>
              </a:spcBef>
              <a:buNone/>
            </a:pPr>
            <a:r>
              <a:rPr lang="en-US" sz="2200" spc="-1" dirty="0">
                <a:solidFill>
                  <a:srgbClr val="000000"/>
                </a:solidFill>
                <a:latin typeface="Calibri"/>
              </a:rPr>
              <a:t>We can do this with SQL Queries. </a:t>
            </a:r>
          </a:p>
          <a:p>
            <a:pPr indent="0">
              <a:lnSpc>
                <a:spcPct val="100000"/>
              </a:lnSpc>
              <a:spcBef>
                <a:spcPts val="1400"/>
              </a:spcBef>
              <a:buNone/>
            </a:pPr>
            <a:r>
              <a:rPr lang="en-US" sz="2200" spc="-1" dirty="0">
                <a:solidFill>
                  <a:srgbClr val="000000"/>
                </a:solidFill>
                <a:latin typeface="Calibri"/>
              </a:rPr>
              <a:t>The </a:t>
            </a:r>
            <a:r>
              <a:rPr lang="en-US" sz="2200" spc="-1" dirty="0" err="1">
                <a:solidFill>
                  <a:srgbClr val="000000"/>
                </a:solidFill>
                <a:latin typeface="Calibri"/>
              </a:rPr>
              <a:t>dataframe</a:t>
            </a:r>
            <a:r>
              <a:rPr lang="en-US" sz="2200" spc="-1" dirty="0">
                <a:solidFill>
                  <a:srgbClr val="000000"/>
                </a:solidFill>
                <a:latin typeface="Calibri"/>
              </a:rPr>
              <a:t> is loaded into an SQLite database and queries are run. In most graphic visualizations above, CCAFS LC-40 and CCAFS SLC-40 have been combined, as their geographic location is within the same complex</a:t>
            </a:r>
            <a:endParaRPr lang="en-US" sz="2200" b="0" strike="noStrike" spc="-1" dirty="0">
              <a:solidFill>
                <a:srgbClr val="000000"/>
              </a:solidFill>
              <a:latin typeface="Calibri"/>
            </a:endParaRPr>
          </a:p>
        </p:txBody>
      </p:sp>
      <p:sp>
        <p:nvSpPr>
          <p:cNvPr id="416"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All Launch Site Names</a:t>
            </a:r>
            <a:endParaRPr lang="en-IN" sz="4000" b="0" strike="noStrike" spc="-1">
              <a:solidFill>
                <a:srgbClr val="000000"/>
              </a:solidFill>
              <a:latin typeface="Arial"/>
            </a:endParaRPr>
          </a:p>
        </p:txBody>
      </p:sp>
      <p:pic>
        <p:nvPicPr>
          <p:cNvPr id="417" name="Picture 1"/>
          <p:cNvPicPr/>
          <p:nvPr/>
        </p:nvPicPr>
        <p:blipFill rotWithShape="1">
          <a:blip r:embed="rId3"/>
          <a:srcRect r="40661"/>
          <a:stretch/>
        </p:blipFill>
        <p:spPr>
          <a:xfrm>
            <a:off x="5635806" y="2375113"/>
            <a:ext cx="5649474" cy="2515864"/>
          </a:xfrm>
          <a:prstGeom prst="rect">
            <a:avLst/>
          </a:prstGeom>
          <a:ln w="0">
            <a:noFill/>
          </a:ln>
        </p:spPr>
      </p:pic>
      <p:sp>
        <p:nvSpPr>
          <p:cNvPr id="3" name="PlaceHolder 2"/>
          <p:cNvSpPr>
            <a:spLocks noGrp="1"/>
          </p:cNvSpPr>
          <p:nvPr>
            <p:ph type="sldNum" idx="2"/>
          </p:nvPr>
        </p:nvSpPr>
        <p:spPr/>
        <p:txBody>
          <a:bodyPr/>
          <a:lstStyle/>
          <a:p>
            <a:fld id="{4C8DC88D-2477-4600-9F95-19881881B1A7}" type="slidenum">
              <a:rPr/>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18" name="PlaceHolder 1"/>
          <p:cNvSpPr>
            <a:spLocks noGrp="1"/>
          </p:cNvSpPr>
          <p:nvPr>
            <p:ph/>
          </p:nvPr>
        </p:nvSpPr>
        <p:spPr>
          <a:xfrm>
            <a:off x="770040" y="1825560"/>
            <a:ext cx="10687680" cy="4350960"/>
          </a:xfrm>
          <a:prstGeom prst="rect">
            <a:avLst/>
          </a:prstGeom>
          <a:noFill/>
          <a:ln w="0">
            <a:noFill/>
          </a:ln>
        </p:spPr>
        <p:txBody>
          <a:bodyPr lIns="90000" tIns="45000" rIns="90000" bIns="45000" anchor="t">
            <a:normAutofit/>
          </a:bodyPr>
          <a:lstStyle/>
          <a:p>
            <a:pPr indent="0">
              <a:lnSpc>
                <a:spcPct val="100000"/>
              </a:lnSpc>
              <a:spcBef>
                <a:spcPts val="1400"/>
              </a:spcBef>
              <a:buNone/>
            </a:pPr>
            <a:r>
              <a:rPr lang="en-US" sz="2200" b="0" strike="noStrike" spc="-1" dirty="0">
                <a:solidFill>
                  <a:srgbClr val="000000"/>
                </a:solidFill>
                <a:latin typeface="Calibri"/>
              </a:rPr>
              <a:t>There are two launch sites beginning with CCA. We can look at a sample of the data from these launch sites. We can see the customer being either SpaceX or NASA</a:t>
            </a:r>
          </a:p>
        </p:txBody>
      </p:sp>
      <p:sp>
        <p:nvSpPr>
          <p:cNvPr id="419"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Launch Site Names Begin with 'CCA'</a:t>
            </a:r>
            <a:endParaRPr lang="en-IN" sz="4000" b="0" strike="noStrike" spc="-1">
              <a:solidFill>
                <a:srgbClr val="000000"/>
              </a:solidFill>
              <a:latin typeface="Arial"/>
            </a:endParaRPr>
          </a:p>
        </p:txBody>
      </p:sp>
      <p:pic>
        <p:nvPicPr>
          <p:cNvPr id="420" name="Picture 1"/>
          <p:cNvPicPr/>
          <p:nvPr/>
        </p:nvPicPr>
        <p:blipFill>
          <a:blip r:embed="rId3"/>
          <a:stretch/>
        </p:blipFill>
        <p:spPr>
          <a:xfrm>
            <a:off x="770040" y="2952000"/>
            <a:ext cx="11383920" cy="3072960"/>
          </a:xfrm>
          <a:prstGeom prst="rect">
            <a:avLst/>
          </a:prstGeom>
          <a:ln w="0">
            <a:noFill/>
          </a:ln>
        </p:spPr>
      </p:pic>
      <p:sp>
        <p:nvSpPr>
          <p:cNvPr id="3" name="PlaceHolder 2"/>
          <p:cNvSpPr>
            <a:spLocks noGrp="1"/>
          </p:cNvSpPr>
          <p:nvPr>
            <p:ph type="sldNum" idx="2"/>
          </p:nvPr>
        </p:nvSpPr>
        <p:spPr/>
        <p:txBody>
          <a:bodyPr/>
          <a:lstStyle/>
          <a:p>
            <a:fld id="{BF08BBC0-4BF4-4C6E-85D6-12C002086CF4}" type="slidenum">
              <a:rPr/>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21" name="PlaceHolder 1"/>
          <p:cNvSpPr>
            <a:spLocks noGrp="1"/>
          </p:cNvSpPr>
          <p:nvPr>
            <p:ph/>
          </p:nvPr>
        </p:nvSpPr>
        <p:spPr>
          <a:xfrm>
            <a:off x="770040" y="1825560"/>
            <a:ext cx="9745200" cy="4350960"/>
          </a:xfrm>
          <a:prstGeom prst="rect">
            <a:avLst/>
          </a:prstGeom>
          <a:noFill/>
          <a:ln w="0">
            <a:noFill/>
          </a:ln>
        </p:spPr>
        <p:txBody>
          <a:bodyPr lIns="90000" tIns="45000" rIns="90000" bIns="45000" anchor="t">
            <a:normAutofit/>
          </a:bodyPr>
          <a:lstStyle/>
          <a:p>
            <a:pPr indent="0">
              <a:lnSpc>
                <a:spcPct val="100000"/>
              </a:lnSpc>
              <a:spcBef>
                <a:spcPts val="1400"/>
              </a:spcBef>
              <a:buNone/>
            </a:pPr>
            <a:r>
              <a:rPr lang="en-US" sz="2200" spc="-1" dirty="0">
                <a:solidFill>
                  <a:schemeClr val="accent3">
                    <a:lumMod val="25000"/>
                  </a:schemeClr>
                </a:solidFill>
                <a:latin typeface="Abadi"/>
              </a:rPr>
              <a:t>T</a:t>
            </a:r>
            <a:r>
              <a:rPr lang="en-US" sz="2200" b="0" strike="noStrike" spc="-1" dirty="0">
                <a:solidFill>
                  <a:schemeClr val="accent3">
                    <a:lumMod val="25000"/>
                  </a:schemeClr>
                </a:solidFill>
                <a:latin typeface="Abadi"/>
              </a:rPr>
              <a:t>he total payload carried by boosters for NASA is 99980 kg</a:t>
            </a:r>
            <a:endParaRPr lang="en-US" sz="2200" b="0" strike="noStrike" spc="-1" dirty="0">
              <a:solidFill>
                <a:srgbClr val="000000"/>
              </a:solidFill>
              <a:latin typeface="Calibri"/>
            </a:endParaRPr>
          </a:p>
        </p:txBody>
      </p:sp>
      <p:sp>
        <p:nvSpPr>
          <p:cNvPr id="422"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Total Payload Mass</a:t>
            </a:r>
            <a:endParaRPr lang="en-IN" sz="4000" b="0" strike="noStrike" spc="-1">
              <a:solidFill>
                <a:srgbClr val="000000"/>
              </a:solidFill>
              <a:latin typeface="Arial"/>
            </a:endParaRPr>
          </a:p>
        </p:txBody>
      </p:sp>
      <p:pic>
        <p:nvPicPr>
          <p:cNvPr id="423" name="Picture 1"/>
          <p:cNvPicPr/>
          <p:nvPr/>
        </p:nvPicPr>
        <p:blipFill>
          <a:blip r:embed="rId3"/>
          <a:stretch/>
        </p:blipFill>
        <p:spPr>
          <a:xfrm>
            <a:off x="788760" y="3189420"/>
            <a:ext cx="9726480" cy="1472400"/>
          </a:xfrm>
          <a:prstGeom prst="rect">
            <a:avLst/>
          </a:prstGeom>
          <a:ln w="0">
            <a:noFill/>
          </a:ln>
        </p:spPr>
      </p:pic>
      <p:sp>
        <p:nvSpPr>
          <p:cNvPr id="3" name="PlaceHolder 2"/>
          <p:cNvSpPr>
            <a:spLocks noGrp="1"/>
          </p:cNvSpPr>
          <p:nvPr>
            <p:ph type="sldNum" idx="2"/>
          </p:nvPr>
        </p:nvSpPr>
        <p:spPr/>
        <p:txBody>
          <a:bodyPr/>
          <a:lstStyle/>
          <a:p>
            <a:fld id="{E1FE3542-D6A5-488D-B813-B6C5DD5B1E78}" type="slidenum">
              <a:rPr/>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24" name="PlaceHolder 1"/>
          <p:cNvSpPr>
            <a:spLocks noGrp="1"/>
          </p:cNvSpPr>
          <p:nvPr>
            <p:ph/>
          </p:nvPr>
        </p:nvSpPr>
        <p:spPr>
          <a:xfrm>
            <a:off x="770040" y="1825560"/>
            <a:ext cx="9745200" cy="4350960"/>
          </a:xfrm>
          <a:prstGeom prst="rect">
            <a:avLst/>
          </a:prstGeom>
          <a:noFill/>
          <a:ln w="0">
            <a:noFill/>
          </a:ln>
        </p:spPr>
        <p:txBody>
          <a:bodyPr lIns="90000" tIns="45000" rIns="90000" bIns="45000" anchor="t">
            <a:normAutofit/>
          </a:bodyPr>
          <a:lstStyle/>
          <a:p>
            <a:pPr indent="0">
              <a:lnSpc>
                <a:spcPct val="100000"/>
              </a:lnSpc>
              <a:spcBef>
                <a:spcPts val="1400"/>
              </a:spcBef>
              <a:buNone/>
            </a:pPr>
            <a:r>
              <a:rPr lang="en-US" sz="2200" b="0" strike="noStrike" spc="-1" dirty="0">
                <a:solidFill>
                  <a:schemeClr val="accent3">
                    <a:lumMod val="25000"/>
                  </a:schemeClr>
                </a:solidFill>
                <a:latin typeface="Abadi"/>
              </a:rPr>
              <a:t>The average payload mass carried by booster version F9 v1.1</a:t>
            </a:r>
          </a:p>
          <a:p>
            <a:pPr indent="0">
              <a:lnSpc>
                <a:spcPct val="100000"/>
              </a:lnSpc>
              <a:spcBef>
                <a:spcPts val="1400"/>
              </a:spcBef>
              <a:buNone/>
            </a:pPr>
            <a:endParaRPr lang="en-US" sz="2200" spc="-1" dirty="0">
              <a:solidFill>
                <a:schemeClr val="accent3">
                  <a:lumMod val="25000"/>
                </a:schemeClr>
              </a:solidFill>
              <a:latin typeface="Abadi"/>
            </a:endParaRPr>
          </a:p>
          <a:p>
            <a:pPr indent="0">
              <a:lnSpc>
                <a:spcPct val="100000"/>
              </a:lnSpc>
              <a:spcBef>
                <a:spcPts val="1400"/>
              </a:spcBef>
              <a:buNone/>
            </a:pPr>
            <a:endParaRPr lang="en-US" sz="2200" b="0" strike="noStrike" spc="-1" dirty="0">
              <a:solidFill>
                <a:schemeClr val="accent3">
                  <a:lumMod val="25000"/>
                </a:schemeClr>
              </a:solidFill>
              <a:latin typeface="Abadi"/>
            </a:endParaRPr>
          </a:p>
          <a:p>
            <a:pPr indent="0">
              <a:lnSpc>
                <a:spcPct val="100000"/>
              </a:lnSpc>
              <a:spcBef>
                <a:spcPts val="1400"/>
              </a:spcBef>
              <a:buNone/>
            </a:pPr>
            <a:endParaRPr lang="en-US" sz="2200" spc="-1" dirty="0">
              <a:solidFill>
                <a:schemeClr val="accent3">
                  <a:lumMod val="25000"/>
                </a:schemeClr>
              </a:solidFill>
              <a:latin typeface="Abadi"/>
            </a:endParaRPr>
          </a:p>
          <a:p>
            <a:pPr indent="0">
              <a:lnSpc>
                <a:spcPct val="100000"/>
              </a:lnSpc>
              <a:spcBef>
                <a:spcPts val="1400"/>
              </a:spcBef>
              <a:buNone/>
            </a:pPr>
            <a:endParaRPr lang="en-US" sz="2200" b="0" strike="noStrike" spc="-1" dirty="0">
              <a:solidFill>
                <a:schemeClr val="accent3">
                  <a:lumMod val="25000"/>
                </a:schemeClr>
              </a:solidFill>
              <a:latin typeface="Abadi"/>
            </a:endParaRPr>
          </a:p>
          <a:p>
            <a:pPr indent="0">
              <a:lnSpc>
                <a:spcPct val="100000"/>
              </a:lnSpc>
              <a:spcBef>
                <a:spcPts val="1400"/>
              </a:spcBef>
              <a:buNone/>
            </a:pPr>
            <a:r>
              <a:rPr lang="en-US" sz="2200" spc="-1" dirty="0">
                <a:solidFill>
                  <a:srgbClr val="000000"/>
                </a:solidFill>
                <a:latin typeface="Calibri"/>
              </a:rPr>
              <a:t>The average is 2534.66 kg</a:t>
            </a:r>
            <a:endParaRPr lang="en-US" sz="2200" spc="-1" dirty="0">
              <a:solidFill>
                <a:schemeClr val="accent3">
                  <a:lumMod val="25000"/>
                </a:schemeClr>
              </a:solidFill>
              <a:latin typeface="Abadi"/>
            </a:endParaRPr>
          </a:p>
        </p:txBody>
      </p:sp>
      <p:sp>
        <p:nvSpPr>
          <p:cNvPr id="425"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Average Payload Mass by F9 v1.1</a:t>
            </a:r>
            <a:endParaRPr lang="en-IN" sz="4000" b="0" strike="noStrike" spc="-1">
              <a:solidFill>
                <a:srgbClr val="000000"/>
              </a:solidFill>
              <a:latin typeface="Arial"/>
            </a:endParaRPr>
          </a:p>
        </p:txBody>
      </p:sp>
      <p:pic>
        <p:nvPicPr>
          <p:cNvPr id="426" name="Picture 1"/>
          <p:cNvPicPr/>
          <p:nvPr/>
        </p:nvPicPr>
        <p:blipFill>
          <a:blip r:embed="rId3"/>
          <a:stretch/>
        </p:blipFill>
        <p:spPr>
          <a:xfrm>
            <a:off x="770040" y="2487960"/>
            <a:ext cx="10455840" cy="1882080"/>
          </a:xfrm>
          <a:prstGeom prst="rect">
            <a:avLst/>
          </a:prstGeom>
          <a:ln w="0">
            <a:noFill/>
          </a:ln>
        </p:spPr>
      </p:pic>
      <p:sp>
        <p:nvSpPr>
          <p:cNvPr id="3" name="PlaceHolder 2"/>
          <p:cNvSpPr>
            <a:spLocks noGrp="1"/>
          </p:cNvSpPr>
          <p:nvPr>
            <p:ph type="sldNum" idx="2"/>
          </p:nvPr>
        </p:nvSpPr>
        <p:spPr/>
        <p:txBody>
          <a:bodyPr/>
          <a:lstStyle/>
          <a:p>
            <a:fld id="{88813463-6F4D-4A7E-AE17-C2334000A01A}" type="slidenum">
              <a:rPr/>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PlaceHolder 1"/>
          <p:cNvSpPr>
            <a:spLocks noGrp="1"/>
          </p:cNvSpPr>
          <p:nvPr>
            <p:ph type="title"/>
          </p:nvPr>
        </p:nvSpPr>
        <p:spPr>
          <a:xfrm>
            <a:off x="838080" y="510840"/>
            <a:ext cx="10515240" cy="623520"/>
          </a:xfrm>
          <a:prstGeom prst="rect">
            <a:avLst/>
          </a:prstGeom>
          <a:noFill/>
          <a:ln w="0">
            <a:noFill/>
          </a:ln>
        </p:spPr>
        <p:txBody>
          <a:bodyPr lIns="90000" tIns="45000" rIns="90000" bIns="45000" anchor="t">
            <a:noAutofit/>
          </a:bodyPr>
          <a:lstStyle/>
          <a:p>
            <a:pPr indent="0">
              <a:lnSpc>
                <a:spcPct val="70000"/>
              </a:lnSpc>
              <a:buNone/>
            </a:pPr>
            <a:r>
              <a:rPr lang="en-US" sz="3700" b="0" strike="noStrike" spc="-1">
                <a:solidFill>
                  <a:srgbClr val="0B49CB"/>
                </a:solidFill>
                <a:latin typeface="Abadi"/>
                <a:ea typeface="IBM Plex Mono SemiBold"/>
              </a:rPr>
              <a:t>Executive Summary</a:t>
            </a:r>
            <a:endParaRPr lang="en-US" sz="3700" b="0" strike="noStrike" spc="-1">
              <a:solidFill>
                <a:srgbClr val="000000"/>
              </a:solidFill>
              <a:latin typeface="Calibri"/>
            </a:endParaRPr>
          </a:p>
        </p:txBody>
      </p:sp>
      <p:sp>
        <p:nvSpPr>
          <p:cNvPr id="253" name="PlaceHolder 2"/>
          <p:cNvSpPr>
            <a:spLocks noGrp="1"/>
          </p:cNvSpPr>
          <p:nvPr>
            <p:ph/>
          </p:nvPr>
        </p:nvSpPr>
        <p:spPr>
          <a:xfrm>
            <a:off x="886320" y="1566360"/>
            <a:ext cx="5181120" cy="3724920"/>
          </a:xfrm>
          <a:prstGeom prst="rect">
            <a:avLst/>
          </a:prstGeom>
          <a:noFill/>
          <a:ln w="0">
            <a:noFill/>
          </a:ln>
        </p:spPr>
        <p:txBody>
          <a:bodyPr lIns="90000" tIns="45000" rIns="90000" bIns="45000" anchor="t">
            <a:noAutofit/>
          </a:bodyPr>
          <a:lstStyle/>
          <a:p>
            <a:pPr indent="0">
              <a:lnSpc>
                <a:spcPct val="90000"/>
              </a:lnSpc>
              <a:spcBef>
                <a:spcPts val="1001"/>
              </a:spcBef>
              <a:buNone/>
              <a:tabLst>
                <a:tab pos="0" algn="l"/>
              </a:tabLst>
            </a:pPr>
            <a:r>
              <a:rPr lang="en-US" sz="2800" b="0" strike="noStrike" spc="-1" dirty="0">
                <a:solidFill>
                  <a:srgbClr val="000000"/>
                </a:solidFill>
                <a:latin typeface="Calibri"/>
              </a:rPr>
              <a:t>         Methodology</a:t>
            </a:r>
          </a:p>
          <a:p>
            <a:pPr indent="0">
              <a:lnSpc>
                <a:spcPct val="90000"/>
              </a:lnSpc>
              <a:spcBef>
                <a:spcPts val="1001"/>
              </a:spcBef>
              <a:buNone/>
              <a:tabLst>
                <a:tab pos="0" algn="l"/>
              </a:tabLst>
            </a:pPr>
            <a:endParaRPr lang="en-US" sz="2800" b="0" strike="noStrike" spc="-1" dirty="0">
              <a:solidFill>
                <a:srgbClr val="000000"/>
              </a:solidFill>
              <a:latin typeface="Calibri"/>
            </a:endParaRPr>
          </a:p>
          <a:p>
            <a:pPr indent="0">
              <a:lnSpc>
                <a:spcPct val="90000"/>
              </a:lnSpc>
              <a:spcBef>
                <a:spcPts val="1001"/>
              </a:spcBef>
              <a:buNone/>
              <a:tabLst>
                <a:tab pos="0" algn="l"/>
              </a:tabLst>
            </a:pPr>
            <a:r>
              <a:rPr lang="en-US" sz="2800" b="0" strike="noStrike" spc="-1" dirty="0">
                <a:solidFill>
                  <a:srgbClr val="000000"/>
                </a:solidFill>
                <a:latin typeface="Calibri"/>
              </a:rPr>
              <a:t>Data from SpaceX launch and return was analyzed to buil</a:t>
            </a:r>
            <a:r>
              <a:rPr lang="en-US" sz="2800" spc="-1" dirty="0">
                <a:solidFill>
                  <a:srgbClr val="000000"/>
                </a:solidFill>
                <a:latin typeface="Calibri"/>
              </a:rPr>
              <a:t>d a model. The model can predict successful recovery of launch module after successful launch</a:t>
            </a:r>
            <a:endParaRPr lang="en-US" sz="2800" b="0" strike="noStrike" spc="-1" dirty="0">
              <a:solidFill>
                <a:srgbClr val="000000"/>
              </a:solidFill>
              <a:latin typeface="Calibri"/>
            </a:endParaRPr>
          </a:p>
        </p:txBody>
      </p:sp>
      <p:sp>
        <p:nvSpPr>
          <p:cNvPr id="254" name="PlaceHolder 3"/>
          <p:cNvSpPr>
            <a:spLocks noGrp="1"/>
          </p:cNvSpPr>
          <p:nvPr>
            <p:ph/>
          </p:nvPr>
        </p:nvSpPr>
        <p:spPr>
          <a:xfrm>
            <a:off x="6422064" y="1566360"/>
            <a:ext cx="4931255" cy="4610160"/>
          </a:xfrm>
          <a:prstGeom prst="rect">
            <a:avLst/>
          </a:prstGeom>
          <a:noFill/>
          <a:ln w="0">
            <a:noFill/>
          </a:ln>
        </p:spPr>
        <p:txBody>
          <a:bodyPr lIns="90000" tIns="45000" rIns="90000" bIns="45000" anchor="t">
            <a:noAutofit/>
          </a:bodyPr>
          <a:lstStyle/>
          <a:p>
            <a:pPr indent="0">
              <a:lnSpc>
                <a:spcPct val="90000"/>
              </a:lnSpc>
              <a:spcBef>
                <a:spcPts val="1001"/>
              </a:spcBef>
              <a:buNone/>
              <a:tabLst>
                <a:tab pos="0" algn="l"/>
              </a:tabLst>
            </a:pPr>
            <a:r>
              <a:rPr lang="en-US" sz="2800" b="0" strike="noStrike" spc="-1" dirty="0">
                <a:solidFill>
                  <a:srgbClr val="000000"/>
                </a:solidFill>
                <a:latin typeface="Calibri"/>
              </a:rPr>
              <a:t>          Results</a:t>
            </a:r>
          </a:p>
          <a:p>
            <a:pPr indent="0">
              <a:lnSpc>
                <a:spcPct val="90000"/>
              </a:lnSpc>
              <a:spcBef>
                <a:spcPts val="1001"/>
              </a:spcBef>
              <a:buNone/>
              <a:tabLst>
                <a:tab pos="0" algn="l"/>
              </a:tabLst>
            </a:pPr>
            <a:endParaRPr lang="en-US" sz="2800" spc="-1" dirty="0">
              <a:solidFill>
                <a:srgbClr val="000000"/>
              </a:solidFill>
              <a:latin typeface="Calibri"/>
            </a:endParaRPr>
          </a:p>
          <a:p>
            <a:pPr indent="0">
              <a:lnSpc>
                <a:spcPct val="90000"/>
              </a:lnSpc>
              <a:spcBef>
                <a:spcPts val="1001"/>
              </a:spcBef>
              <a:buNone/>
              <a:tabLst>
                <a:tab pos="0" algn="l"/>
              </a:tabLst>
            </a:pPr>
            <a:r>
              <a:rPr lang="en-US" sz="2800" b="0" strike="noStrike" spc="-1" dirty="0">
                <a:solidFill>
                  <a:srgbClr val="000000"/>
                </a:solidFill>
                <a:latin typeface="Calibri"/>
              </a:rPr>
              <a:t>The results show that we have a model which shows an accuracy score of 88.75% in predicting the recovery of the launch module</a:t>
            </a:r>
          </a:p>
        </p:txBody>
      </p:sp>
      <p:sp>
        <p:nvSpPr>
          <p:cNvPr id="255" name="PlaceHolder 4"/>
          <p:cNvSpPr>
            <a:spLocks noGrp="1"/>
          </p:cNvSpPr>
          <p:nvPr>
            <p:ph type="sldNum" idx="17"/>
          </p:nvPr>
        </p:nvSpPr>
        <p:spPr>
          <a:xfrm>
            <a:off x="8714880" y="6025680"/>
            <a:ext cx="2742840" cy="401400"/>
          </a:xfrm>
          <a:prstGeom prst="rect">
            <a:avLst/>
          </a:prstGeom>
          <a:noFill/>
          <a:ln w="0">
            <a:noFill/>
          </a:ln>
        </p:spPr>
        <p:txBody>
          <a:bodyPr anchor="ctr">
            <a:normAutofit/>
          </a:bodyPr>
          <a:lstStyle>
            <a:lvl1pPr indent="0" algn="r">
              <a:lnSpc>
                <a:spcPct val="100000"/>
              </a:lnSpc>
              <a:spcAft>
                <a:spcPts val="601"/>
              </a:spcAft>
              <a:buNone/>
              <a:defRPr lang="en-US" sz="1600" b="0" strike="noStrike" spc="-1">
                <a:solidFill>
                  <a:srgbClr val="1C7DDB"/>
                </a:solidFill>
                <a:latin typeface="Abadi"/>
              </a:defRPr>
            </a:lvl1pPr>
          </a:lstStyle>
          <a:p>
            <a:pPr indent="0" algn="r">
              <a:lnSpc>
                <a:spcPct val="100000"/>
              </a:lnSpc>
              <a:spcAft>
                <a:spcPts val="601"/>
              </a:spcAft>
              <a:buNone/>
            </a:pPr>
            <a:fld id="{1AF9CA2D-9491-468D-B46B-E20E1CF1DC51}" type="slidenum">
              <a:rPr lang="en-US" sz="1600" b="0" strike="noStrike" spc="-1">
                <a:solidFill>
                  <a:srgbClr val="1C7DDB"/>
                </a:solidFill>
                <a:latin typeface="Abadi"/>
              </a:rPr>
              <a:t>3</a:t>
            </a:fld>
            <a:endParaRPr lang="en-IN" sz="1600" b="0" strike="noStrike" spc="-1">
              <a:solidFill>
                <a:srgbClr val="000000"/>
              </a:solidFill>
              <a:latin typeface="Times New Roman"/>
            </a:endParaRPr>
          </a:p>
        </p:txBody>
      </p:sp>
      <p:cxnSp>
        <p:nvCxnSpPr>
          <p:cNvPr id="256" name="Straight Connector 4"/>
          <p:cNvCxnSpPr/>
          <p:nvPr/>
        </p:nvCxnSpPr>
        <p:spPr>
          <a:xfrm>
            <a:off x="901080" y="1245600"/>
            <a:ext cx="10707840" cy="360"/>
          </a:xfrm>
          <a:prstGeom prst="straightConnector1">
            <a:avLst/>
          </a:prstGeom>
          <a:ln w="12700">
            <a:solidFill>
              <a:srgbClr val="4472C4"/>
            </a:solidFill>
          </a:ln>
        </p:spPr>
      </p:cxnSp>
      <p:pic>
        <p:nvPicPr>
          <p:cNvPr id="257" name="Graphic 28" descr="Circles with arrows with solid fill"/>
          <p:cNvPicPr/>
          <p:nvPr/>
        </p:nvPicPr>
        <p:blipFill>
          <a:blip r:embed="rId2"/>
          <a:stretch/>
        </p:blipFill>
        <p:spPr>
          <a:xfrm>
            <a:off x="886320" y="1502280"/>
            <a:ext cx="687299" cy="617400"/>
          </a:xfrm>
          <a:prstGeom prst="rect">
            <a:avLst/>
          </a:prstGeom>
          <a:ln w="0">
            <a:noFill/>
          </a:ln>
        </p:spPr>
      </p:pic>
      <p:pic>
        <p:nvPicPr>
          <p:cNvPr id="258" name="Graphic 30" descr="Presentation with pie chart with solid fill"/>
          <p:cNvPicPr/>
          <p:nvPr/>
        </p:nvPicPr>
        <p:blipFill>
          <a:blip r:embed="rId3"/>
          <a:stretch/>
        </p:blipFill>
        <p:spPr>
          <a:xfrm>
            <a:off x="6443328" y="1566360"/>
            <a:ext cx="687299" cy="649080"/>
          </a:xfrm>
          <a:prstGeom prst="rect">
            <a:avLst/>
          </a:prstGeom>
          <a:ln w="0">
            <a:noFill/>
          </a:ln>
        </p:spPr>
      </p:pic>
      <p:sp>
        <p:nvSpPr>
          <p:cNvPr id="259" name="Rectangle 31"/>
          <p:cNvSpPr/>
          <p:nvPr/>
        </p:nvSpPr>
        <p:spPr>
          <a:xfrm>
            <a:off x="10995840" y="379440"/>
            <a:ext cx="715680" cy="715680"/>
          </a:xfrm>
          <a:prstGeom prst="rect">
            <a:avLst/>
          </a:prstGeom>
          <a:blipFill rotWithShape="0">
            <a:blip r:embed="rId4"/>
            <a:srcRect/>
            <a:stretch/>
          </a:blipFill>
          <a:ln>
            <a:solidFill>
              <a:srgbClr val="FFFFFF"/>
            </a:solidFill>
          </a:ln>
        </p:spPr>
        <p:style>
          <a:lnRef idx="2">
            <a:schemeClr val="lt1">
              <a:hueOff val="0"/>
              <a:satOff val="0"/>
              <a:lumOff val="0"/>
              <a:alphaOff val="0"/>
            </a:schemeClr>
          </a:lnRef>
          <a:fillRef idx="0">
            <a:scrgbClr r="0" g="0" b="0"/>
          </a:fillRef>
          <a:effectRef idx="0">
            <a:schemeClr val="accent1">
              <a:hueOff val="0"/>
              <a:satOff val="0"/>
              <a:lumOff val="0"/>
              <a:alphaOff val="0"/>
            </a:schemeClr>
          </a:effectRef>
          <a:fontRef idx="minor"/>
        </p:style>
        <p:txBody>
          <a:bodyPr lIns="90000" tIns="45000" rIns="90000" bIns="45000" anchor="t">
            <a:noAutofit/>
          </a:bodyPr>
          <a:lstStyle/>
          <a:p>
            <a:endParaRPr lang="en-IN" sz="1800" b="0" strike="noStrike" spc="-1">
              <a:solidFill>
                <a:srgbClr val="000000"/>
              </a:solidFill>
              <a:latin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27" name="PlaceHolder 1"/>
          <p:cNvSpPr>
            <a:spLocks noGrp="1"/>
          </p:cNvSpPr>
          <p:nvPr>
            <p:ph/>
          </p:nvPr>
        </p:nvSpPr>
        <p:spPr>
          <a:xfrm>
            <a:off x="770040" y="1825560"/>
            <a:ext cx="9745200" cy="4350960"/>
          </a:xfrm>
          <a:prstGeom prst="rect">
            <a:avLst/>
          </a:prstGeom>
          <a:noFill/>
          <a:ln w="0">
            <a:noFill/>
          </a:ln>
        </p:spPr>
        <p:txBody>
          <a:bodyPr anchor="t">
            <a:normAutofit/>
          </a:bodyPr>
          <a:lstStyle/>
          <a:p>
            <a:pPr indent="0">
              <a:lnSpc>
                <a:spcPct val="100000"/>
              </a:lnSpc>
              <a:spcBef>
                <a:spcPts val="1400"/>
              </a:spcBef>
              <a:buNone/>
            </a:pPr>
            <a:r>
              <a:rPr lang="en-US" sz="2200" spc="-1" dirty="0">
                <a:solidFill>
                  <a:schemeClr val="accent3">
                    <a:lumMod val="25000"/>
                  </a:schemeClr>
                </a:solidFill>
                <a:latin typeface="Abadi"/>
              </a:rPr>
              <a:t>The first successful Ground landing was done on 12-12-2015</a:t>
            </a:r>
            <a:endParaRPr lang="en-US" sz="2200" b="0" strike="noStrike" spc="-1" dirty="0">
              <a:solidFill>
                <a:srgbClr val="000000"/>
              </a:solidFill>
              <a:latin typeface="Calibri"/>
            </a:endParaRPr>
          </a:p>
        </p:txBody>
      </p:sp>
      <p:sp>
        <p:nvSpPr>
          <p:cNvPr id="428"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First Successful Ground Landing Date</a:t>
            </a:r>
            <a:endParaRPr lang="en-IN" sz="4000" b="0" strike="noStrike" spc="-1">
              <a:solidFill>
                <a:srgbClr val="000000"/>
              </a:solidFill>
              <a:latin typeface="Arial"/>
            </a:endParaRPr>
          </a:p>
        </p:txBody>
      </p:sp>
      <p:pic>
        <p:nvPicPr>
          <p:cNvPr id="429" name="Picture 1"/>
          <p:cNvPicPr/>
          <p:nvPr/>
        </p:nvPicPr>
        <p:blipFill>
          <a:blip r:embed="rId3"/>
          <a:stretch/>
        </p:blipFill>
        <p:spPr>
          <a:xfrm>
            <a:off x="942480" y="2972880"/>
            <a:ext cx="9757080" cy="1877040"/>
          </a:xfrm>
          <a:prstGeom prst="rect">
            <a:avLst/>
          </a:prstGeom>
          <a:ln w="0">
            <a:noFill/>
          </a:ln>
        </p:spPr>
      </p:pic>
      <p:sp>
        <p:nvSpPr>
          <p:cNvPr id="3" name="PlaceHolder 2"/>
          <p:cNvSpPr>
            <a:spLocks noGrp="1"/>
          </p:cNvSpPr>
          <p:nvPr>
            <p:ph type="sldNum" idx="2"/>
          </p:nvPr>
        </p:nvSpPr>
        <p:spPr/>
        <p:txBody>
          <a:bodyPr/>
          <a:lstStyle/>
          <a:p>
            <a:fld id="{662DA824-A2F7-43E8-B89B-F1BB6DFD66A2}" type="slidenum">
              <a:rPr/>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30" name="PlaceHolder 1"/>
          <p:cNvSpPr>
            <a:spLocks noGrp="1"/>
          </p:cNvSpPr>
          <p:nvPr>
            <p:ph/>
          </p:nvPr>
        </p:nvSpPr>
        <p:spPr>
          <a:xfrm>
            <a:off x="770040" y="1825560"/>
            <a:ext cx="9745200" cy="4350960"/>
          </a:xfrm>
          <a:prstGeom prst="rect">
            <a:avLst/>
          </a:prstGeom>
          <a:noFill/>
          <a:ln w="0">
            <a:noFill/>
          </a:ln>
        </p:spPr>
        <p:txBody>
          <a:bodyPr anchor="t">
            <a:normAutofit/>
          </a:bodyPr>
          <a:lstStyle/>
          <a:p>
            <a:pPr indent="0">
              <a:lnSpc>
                <a:spcPct val="100000"/>
              </a:lnSpc>
              <a:spcBef>
                <a:spcPts val="1400"/>
              </a:spcBef>
              <a:buNone/>
            </a:pPr>
            <a:r>
              <a:rPr lang="en-US" sz="2200" spc="-1" dirty="0">
                <a:solidFill>
                  <a:schemeClr val="accent3">
                    <a:lumMod val="25000"/>
                  </a:schemeClr>
                </a:solidFill>
                <a:latin typeface="Abadi"/>
              </a:rPr>
              <a:t>This provides the </a:t>
            </a:r>
            <a:r>
              <a:rPr lang="en-US" sz="2200" b="0" strike="noStrike" spc="-1" dirty="0">
                <a:solidFill>
                  <a:schemeClr val="accent3">
                    <a:lumMod val="25000"/>
                  </a:schemeClr>
                </a:solidFill>
                <a:latin typeface="Abadi"/>
              </a:rPr>
              <a:t>names of boosters which have successfully landed on drone ship and had payload mass greater than 4000 but less than 6000</a:t>
            </a:r>
          </a:p>
          <a:p>
            <a:pPr indent="0">
              <a:lnSpc>
                <a:spcPct val="100000"/>
              </a:lnSpc>
              <a:spcBef>
                <a:spcPts val="1400"/>
              </a:spcBef>
              <a:buNone/>
            </a:pPr>
            <a:endParaRPr lang="en-US" sz="2200" spc="-1" dirty="0">
              <a:solidFill>
                <a:schemeClr val="accent3">
                  <a:lumMod val="25000"/>
                </a:schemeClr>
              </a:solidFill>
              <a:latin typeface="Abadi"/>
            </a:endParaRPr>
          </a:p>
          <a:p>
            <a:pPr indent="0">
              <a:lnSpc>
                <a:spcPct val="100000"/>
              </a:lnSpc>
              <a:spcBef>
                <a:spcPts val="1400"/>
              </a:spcBef>
              <a:buNone/>
            </a:pPr>
            <a:endParaRPr lang="en-US" sz="2200" b="0" strike="noStrike" spc="-1" dirty="0">
              <a:solidFill>
                <a:schemeClr val="accent3">
                  <a:lumMod val="25000"/>
                </a:schemeClr>
              </a:solidFill>
              <a:latin typeface="Abadi"/>
            </a:endParaRPr>
          </a:p>
          <a:p>
            <a:pPr indent="0">
              <a:lnSpc>
                <a:spcPct val="100000"/>
              </a:lnSpc>
              <a:spcBef>
                <a:spcPts val="1400"/>
              </a:spcBef>
              <a:buNone/>
            </a:pPr>
            <a:endParaRPr lang="en-US" sz="2200" spc="-1" dirty="0">
              <a:solidFill>
                <a:schemeClr val="accent3">
                  <a:lumMod val="25000"/>
                </a:schemeClr>
              </a:solidFill>
              <a:latin typeface="Abadi"/>
            </a:endParaRPr>
          </a:p>
          <a:p>
            <a:pPr indent="0">
              <a:lnSpc>
                <a:spcPct val="100000"/>
              </a:lnSpc>
              <a:spcBef>
                <a:spcPts val="1400"/>
              </a:spcBef>
              <a:buNone/>
            </a:pPr>
            <a:endParaRPr lang="en-US" sz="2200" b="0" strike="noStrike" spc="-1" dirty="0">
              <a:solidFill>
                <a:schemeClr val="accent3">
                  <a:lumMod val="25000"/>
                </a:schemeClr>
              </a:solidFill>
              <a:latin typeface="Abadi"/>
            </a:endParaRPr>
          </a:p>
          <a:p>
            <a:pPr indent="0">
              <a:lnSpc>
                <a:spcPct val="100000"/>
              </a:lnSpc>
              <a:spcBef>
                <a:spcPts val="1400"/>
              </a:spcBef>
              <a:buNone/>
            </a:pPr>
            <a:endParaRPr lang="en-US" sz="2200" spc="-1" dirty="0">
              <a:solidFill>
                <a:schemeClr val="accent3">
                  <a:lumMod val="25000"/>
                </a:schemeClr>
              </a:solidFill>
              <a:latin typeface="Abadi"/>
            </a:endParaRPr>
          </a:p>
          <a:p>
            <a:pPr indent="0">
              <a:lnSpc>
                <a:spcPct val="100000"/>
              </a:lnSpc>
              <a:spcBef>
                <a:spcPts val="1400"/>
              </a:spcBef>
              <a:buNone/>
            </a:pPr>
            <a:r>
              <a:rPr lang="en-US" sz="1800" b="0" strike="noStrike" spc="-1" dirty="0">
                <a:solidFill>
                  <a:schemeClr val="tx1">
                    <a:lumMod val="65000"/>
                    <a:lumOff val="35000"/>
                  </a:schemeClr>
                </a:solidFill>
                <a:latin typeface="Abadi"/>
              </a:rPr>
              <a:t>The WHERE clause uses two Boolean parts, LANDING_OUTCOME starting with Success and a Boolean operation with </a:t>
            </a:r>
            <a:r>
              <a:rPr lang="en-US" sz="1800" b="0" strike="noStrike" spc="-1" dirty="0" err="1">
                <a:solidFill>
                  <a:schemeClr val="tx1">
                    <a:lumMod val="65000"/>
                    <a:lumOff val="35000"/>
                  </a:schemeClr>
                </a:solidFill>
                <a:latin typeface="Abadi"/>
              </a:rPr>
              <a:t>Payload_mass_kg</a:t>
            </a:r>
            <a:r>
              <a:rPr lang="en-US" sz="1800" b="0" strike="noStrike" spc="-1" dirty="0">
                <a:solidFill>
                  <a:schemeClr val="tx1">
                    <a:lumMod val="65000"/>
                    <a:lumOff val="35000"/>
                  </a:schemeClr>
                </a:solidFill>
                <a:latin typeface="Abadi"/>
              </a:rPr>
              <a:t> &lt; 4000 and &lt;6000. The BETWEEN _ AND _ clause can also be used</a:t>
            </a:r>
            <a:endParaRPr lang="en-US" sz="1800" b="0" strike="noStrike" spc="-1" dirty="0">
              <a:solidFill>
                <a:schemeClr val="tx1">
                  <a:lumMod val="65000"/>
                  <a:lumOff val="35000"/>
                </a:schemeClr>
              </a:solidFill>
              <a:latin typeface="Calibri"/>
            </a:endParaRPr>
          </a:p>
        </p:txBody>
      </p:sp>
      <p:sp>
        <p:nvSpPr>
          <p:cNvPr id="431"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64000" lnSpcReduction="20000"/>
          </a:bodyPr>
          <a:lstStyle/>
          <a:p>
            <a:pPr>
              <a:lnSpc>
                <a:spcPct val="90000"/>
              </a:lnSpc>
            </a:pPr>
            <a:r>
              <a:rPr lang="en-US" sz="4000" b="0" strike="noStrike" spc="-1">
                <a:solidFill>
                  <a:srgbClr val="0B49CB"/>
                </a:solidFill>
                <a:latin typeface="Abadi"/>
                <a:ea typeface="IBM Plex Mono SemiBold"/>
              </a:rPr>
              <a:t>Successful Drone Ship Landing with Payload between 4000 and 6000</a:t>
            </a:r>
            <a:endParaRPr lang="en-IN" sz="4000" b="0" strike="noStrike" spc="-1">
              <a:solidFill>
                <a:srgbClr val="000000"/>
              </a:solidFill>
              <a:latin typeface="Arial"/>
            </a:endParaRPr>
          </a:p>
        </p:txBody>
      </p:sp>
      <p:pic>
        <p:nvPicPr>
          <p:cNvPr id="432" name="Picture 1"/>
          <p:cNvPicPr/>
          <p:nvPr/>
        </p:nvPicPr>
        <p:blipFill>
          <a:blip r:embed="rId3"/>
          <a:stretch/>
        </p:blipFill>
        <p:spPr>
          <a:xfrm>
            <a:off x="672600" y="3079620"/>
            <a:ext cx="10846800" cy="1842840"/>
          </a:xfrm>
          <a:prstGeom prst="rect">
            <a:avLst/>
          </a:prstGeom>
          <a:ln w="0">
            <a:noFill/>
          </a:ln>
        </p:spPr>
      </p:pic>
      <p:sp>
        <p:nvSpPr>
          <p:cNvPr id="3" name="PlaceHolder 2"/>
          <p:cNvSpPr>
            <a:spLocks noGrp="1"/>
          </p:cNvSpPr>
          <p:nvPr>
            <p:ph type="sldNum" idx="2"/>
          </p:nvPr>
        </p:nvSpPr>
        <p:spPr/>
        <p:txBody>
          <a:bodyPr/>
          <a:lstStyle/>
          <a:p>
            <a:fld id="{E74D1770-C9EF-481B-B066-2124821C1F49}" type="slidenum">
              <a:rPr/>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33" name="PlaceHolder 1"/>
          <p:cNvSpPr>
            <a:spLocks noGrp="1"/>
          </p:cNvSpPr>
          <p:nvPr>
            <p:ph/>
          </p:nvPr>
        </p:nvSpPr>
        <p:spPr>
          <a:xfrm>
            <a:off x="770040" y="1825560"/>
            <a:ext cx="9745200" cy="4350960"/>
          </a:xfrm>
          <a:prstGeom prst="rect">
            <a:avLst/>
          </a:prstGeom>
          <a:noFill/>
          <a:ln w="0">
            <a:noFill/>
          </a:ln>
        </p:spPr>
        <p:txBody>
          <a:bodyPr lIns="90000" tIns="45000" rIns="90000" bIns="45000" anchor="t">
            <a:normAutofit/>
          </a:bodyPr>
          <a:lstStyle/>
          <a:p>
            <a:pPr indent="0">
              <a:lnSpc>
                <a:spcPct val="100000"/>
              </a:lnSpc>
              <a:spcBef>
                <a:spcPts val="1400"/>
              </a:spcBef>
              <a:buNone/>
            </a:pPr>
            <a:r>
              <a:rPr lang="en-US" sz="2200" b="0" strike="noStrike" spc="-1" dirty="0">
                <a:solidFill>
                  <a:schemeClr val="accent3">
                    <a:lumMod val="25000"/>
                  </a:schemeClr>
                </a:solidFill>
                <a:latin typeface="Abadi"/>
              </a:rPr>
              <a:t>The total number of Failure and Success of mission is given :-</a:t>
            </a:r>
          </a:p>
          <a:p>
            <a:pPr indent="0">
              <a:lnSpc>
                <a:spcPct val="100000"/>
              </a:lnSpc>
              <a:spcBef>
                <a:spcPts val="1400"/>
              </a:spcBef>
              <a:buNone/>
            </a:pPr>
            <a:r>
              <a:rPr lang="en-US" sz="2200" spc="-1" dirty="0">
                <a:solidFill>
                  <a:schemeClr val="accent3">
                    <a:lumMod val="25000"/>
                  </a:schemeClr>
                </a:solidFill>
                <a:latin typeface="Abadi"/>
              </a:rPr>
              <a:t>Success = 98+1+1 = 100</a:t>
            </a:r>
          </a:p>
          <a:p>
            <a:pPr indent="0">
              <a:lnSpc>
                <a:spcPct val="100000"/>
              </a:lnSpc>
              <a:spcBef>
                <a:spcPts val="1400"/>
              </a:spcBef>
              <a:buNone/>
            </a:pPr>
            <a:r>
              <a:rPr lang="en-US" sz="2200" b="0" strike="noStrike" spc="-1" dirty="0">
                <a:solidFill>
                  <a:schemeClr val="accent3">
                    <a:lumMod val="25000"/>
                  </a:schemeClr>
                </a:solidFill>
                <a:latin typeface="Abadi"/>
              </a:rPr>
              <a:t>Failure = 1</a:t>
            </a:r>
            <a:endParaRPr lang="en-US" sz="2200" b="0" strike="noStrike" spc="-1" dirty="0">
              <a:solidFill>
                <a:srgbClr val="000000"/>
              </a:solidFill>
              <a:latin typeface="Calibri"/>
            </a:endParaRPr>
          </a:p>
        </p:txBody>
      </p:sp>
      <p:sp>
        <p:nvSpPr>
          <p:cNvPr id="434"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76000" lnSpcReduction="20000"/>
          </a:bodyPr>
          <a:lstStyle/>
          <a:p>
            <a:pPr>
              <a:lnSpc>
                <a:spcPct val="90000"/>
              </a:lnSpc>
            </a:pPr>
            <a:r>
              <a:rPr lang="en-US" sz="4000" b="0" strike="noStrike" spc="-1">
                <a:solidFill>
                  <a:srgbClr val="0B49CB"/>
                </a:solidFill>
                <a:latin typeface="Abadi"/>
                <a:ea typeface="IBM Plex Mono SemiBold"/>
              </a:rPr>
              <a:t>Total Number of Successful and Failure Mission Outcomes</a:t>
            </a:r>
            <a:endParaRPr lang="en-IN" sz="4000" b="0" strike="noStrike" spc="-1">
              <a:solidFill>
                <a:srgbClr val="000000"/>
              </a:solidFill>
              <a:latin typeface="Arial"/>
            </a:endParaRPr>
          </a:p>
        </p:txBody>
      </p:sp>
      <p:pic>
        <p:nvPicPr>
          <p:cNvPr id="435" name="Picture 1"/>
          <p:cNvPicPr/>
          <p:nvPr/>
        </p:nvPicPr>
        <p:blipFill>
          <a:blip r:embed="rId3"/>
          <a:stretch/>
        </p:blipFill>
        <p:spPr>
          <a:xfrm>
            <a:off x="1082194" y="3500640"/>
            <a:ext cx="9745199" cy="2818800"/>
          </a:xfrm>
          <a:prstGeom prst="rect">
            <a:avLst/>
          </a:prstGeom>
          <a:ln w="0">
            <a:noFill/>
          </a:ln>
        </p:spPr>
      </p:pic>
      <p:sp>
        <p:nvSpPr>
          <p:cNvPr id="3" name="PlaceHolder 2"/>
          <p:cNvSpPr>
            <a:spLocks noGrp="1"/>
          </p:cNvSpPr>
          <p:nvPr>
            <p:ph type="sldNum" idx="2"/>
          </p:nvPr>
        </p:nvSpPr>
        <p:spPr/>
        <p:txBody>
          <a:bodyPr/>
          <a:lstStyle/>
          <a:p>
            <a:fld id="{51A940B2-EDDC-4009-97E9-748300835755}" type="slidenum">
              <a:rPr/>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36" name="PlaceHolder 1"/>
          <p:cNvSpPr>
            <a:spLocks noGrp="1"/>
          </p:cNvSpPr>
          <p:nvPr>
            <p:ph/>
          </p:nvPr>
        </p:nvSpPr>
        <p:spPr>
          <a:xfrm>
            <a:off x="770040" y="1825560"/>
            <a:ext cx="9745200" cy="4350960"/>
          </a:xfrm>
          <a:prstGeom prst="rect">
            <a:avLst/>
          </a:prstGeom>
          <a:noFill/>
          <a:ln w="0">
            <a:noFill/>
          </a:ln>
        </p:spPr>
        <p:txBody>
          <a:bodyPr lIns="90000" tIns="45000" rIns="90000" bIns="45000" anchor="t">
            <a:normAutofit/>
          </a:bodyPr>
          <a:lstStyle/>
          <a:p>
            <a:pPr indent="0">
              <a:lnSpc>
                <a:spcPct val="100000"/>
              </a:lnSpc>
              <a:spcBef>
                <a:spcPts val="1400"/>
              </a:spcBef>
              <a:buNone/>
            </a:pPr>
            <a:r>
              <a:rPr lang="en-US" sz="2200" b="0" strike="noStrike" spc="-1" dirty="0">
                <a:solidFill>
                  <a:schemeClr val="accent3">
                    <a:lumMod val="25000"/>
                  </a:schemeClr>
                </a:solidFill>
                <a:latin typeface="Abadi"/>
              </a:rPr>
              <a:t>These are the boosters which carry the maximum payload. All are variants of Falcon 9 heavy</a:t>
            </a:r>
            <a:endParaRPr lang="en-US" sz="2200" b="0" strike="noStrike" spc="-1" dirty="0">
              <a:solidFill>
                <a:srgbClr val="000000"/>
              </a:solidFill>
              <a:latin typeface="Calibri"/>
            </a:endParaRPr>
          </a:p>
        </p:txBody>
      </p:sp>
      <p:sp>
        <p:nvSpPr>
          <p:cNvPr id="437"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Boosters Carried Maximum Payload</a:t>
            </a:r>
            <a:endParaRPr lang="en-IN" sz="4000" b="0" strike="noStrike" spc="-1">
              <a:solidFill>
                <a:srgbClr val="000000"/>
              </a:solidFill>
              <a:latin typeface="Arial"/>
            </a:endParaRPr>
          </a:p>
        </p:txBody>
      </p:sp>
      <p:pic>
        <p:nvPicPr>
          <p:cNvPr id="438" name="Picture 1"/>
          <p:cNvPicPr/>
          <p:nvPr/>
        </p:nvPicPr>
        <p:blipFill>
          <a:blip r:embed="rId3"/>
          <a:stretch/>
        </p:blipFill>
        <p:spPr>
          <a:xfrm>
            <a:off x="942480" y="2914560"/>
            <a:ext cx="7772040" cy="3311640"/>
          </a:xfrm>
          <a:prstGeom prst="rect">
            <a:avLst/>
          </a:prstGeom>
          <a:ln w="0">
            <a:noFill/>
          </a:ln>
        </p:spPr>
      </p:pic>
      <p:sp>
        <p:nvSpPr>
          <p:cNvPr id="3" name="PlaceHolder 2"/>
          <p:cNvSpPr>
            <a:spLocks noGrp="1"/>
          </p:cNvSpPr>
          <p:nvPr>
            <p:ph type="sldNum" idx="2"/>
          </p:nvPr>
        </p:nvSpPr>
        <p:spPr/>
        <p:txBody>
          <a:bodyPr/>
          <a:lstStyle/>
          <a:p>
            <a:fld id="{E08A38BD-A114-4680-A29E-499D4747B5BC}" type="slidenum">
              <a:rPr/>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39" name="PlaceHolder 1"/>
          <p:cNvSpPr>
            <a:spLocks noGrp="1"/>
          </p:cNvSpPr>
          <p:nvPr>
            <p:ph/>
          </p:nvPr>
        </p:nvSpPr>
        <p:spPr>
          <a:xfrm>
            <a:off x="770040" y="1825560"/>
            <a:ext cx="9745200" cy="4350960"/>
          </a:xfrm>
          <a:prstGeom prst="rect">
            <a:avLst/>
          </a:prstGeom>
          <a:noFill/>
          <a:ln w="0">
            <a:noFill/>
          </a:ln>
        </p:spPr>
        <p:txBody>
          <a:bodyPr anchor="t">
            <a:normAutofit/>
          </a:bodyPr>
          <a:lstStyle/>
          <a:p>
            <a:pPr indent="0">
              <a:lnSpc>
                <a:spcPct val="100000"/>
              </a:lnSpc>
              <a:spcBef>
                <a:spcPts val="1400"/>
              </a:spcBef>
              <a:buNone/>
            </a:pPr>
            <a:r>
              <a:rPr lang="en-US" sz="2200" b="0" strike="noStrike" spc="-1" dirty="0">
                <a:solidFill>
                  <a:srgbClr val="000000"/>
                </a:solidFill>
                <a:latin typeface="Calibri"/>
              </a:rPr>
              <a:t>We can list the failed landing outcomes, their booster versions and launch site names for a specific year, like 2015</a:t>
            </a:r>
          </a:p>
          <a:p>
            <a:pPr indent="0">
              <a:lnSpc>
                <a:spcPct val="100000"/>
              </a:lnSpc>
              <a:spcBef>
                <a:spcPts val="1400"/>
              </a:spcBef>
              <a:buNone/>
            </a:pPr>
            <a:r>
              <a:rPr lang="en-US" sz="2200" spc="-1" dirty="0">
                <a:solidFill>
                  <a:srgbClr val="000000"/>
                </a:solidFill>
                <a:latin typeface="Calibri"/>
              </a:rPr>
              <a:t>Limitations of SQLite force us to use some string-based techniques to get the month name. A 3-letter month is obtained</a:t>
            </a:r>
            <a:endParaRPr lang="en-US" sz="2200" b="0" strike="noStrike" spc="-1" dirty="0">
              <a:solidFill>
                <a:srgbClr val="000000"/>
              </a:solidFill>
              <a:latin typeface="Calibri"/>
            </a:endParaRPr>
          </a:p>
        </p:txBody>
      </p:sp>
      <p:sp>
        <p:nvSpPr>
          <p:cNvPr id="440"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2015 Launch Records</a:t>
            </a:r>
            <a:endParaRPr lang="en-IN" sz="4000" b="0" strike="noStrike" spc="-1">
              <a:solidFill>
                <a:srgbClr val="000000"/>
              </a:solidFill>
              <a:latin typeface="Arial"/>
            </a:endParaRPr>
          </a:p>
        </p:txBody>
      </p:sp>
      <p:pic>
        <p:nvPicPr>
          <p:cNvPr id="441" name="Picture 6"/>
          <p:cNvPicPr/>
          <p:nvPr/>
        </p:nvPicPr>
        <p:blipFill>
          <a:blip r:embed="rId3"/>
          <a:stretch/>
        </p:blipFill>
        <p:spPr>
          <a:xfrm>
            <a:off x="997003" y="3580200"/>
            <a:ext cx="10061313" cy="2596320"/>
          </a:xfrm>
          <a:prstGeom prst="rect">
            <a:avLst/>
          </a:prstGeom>
          <a:ln w="0">
            <a:noFill/>
          </a:ln>
        </p:spPr>
      </p:pic>
      <p:sp>
        <p:nvSpPr>
          <p:cNvPr id="3" name="PlaceHolder 2"/>
          <p:cNvSpPr>
            <a:spLocks noGrp="1"/>
          </p:cNvSpPr>
          <p:nvPr>
            <p:ph type="sldNum" idx="2"/>
          </p:nvPr>
        </p:nvSpPr>
        <p:spPr/>
        <p:txBody>
          <a:bodyPr/>
          <a:lstStyle/>
          <a:p>
            <a:fld id="{FC5E3919-B31C-4841-A64F-823D17592DBA}" type="slidenum">
              <a:rPr/>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42" name="PlaceHolder 1"/>
          <p:cNvSpPr>
            <a:spLocks noGrp="1"/>
          </p:cNvSpPr>
          <p:nvPr>
            <p:ph/>
          </p:nvPr>
        </p:nvSpPr>
        <p:spPr>
          <a:xfrm>
            <a:off x="770040" y="1825560"/>
            <a:ext cx="9745200" cy="4350960"/>
          </a:xfrm>
          <a:prstGeom prst="rect">
            <a:avLst/>
          </a:prstGeom>
          <a:noFill/>
          <a:ln w="0">
            <a:noFill/>
          </a:ln>
        </p:spPr>
        <p:txBody>
          <a:bodyPr anchor="t">
            <a:noAutofit/>
          </a:bodyPr>
          <a:lstStyle/>
          <a:p>
            <a:pPr indent="0">
              <a:lnSpc>
                <a:spcPct val="100000"/>
              </a:lnSpc>
              <a:spcBef>
                <a:spcPts val="1400"/>
              </a:spcBef>
              <a:buNone/>
            </a:pPr>
            <a:r>
              <a:rPr lang="en-US" sz="2200" b="0" strike="noStrike" spc="-1" dirty="0">
                <a:solidFill>
                  <a:schemeClr val="accent3">
                    <a:lumMod val="25000"/>
                  </a:schemeClr>
                </a:solidFill>
                <a:latin typeface="Abadi"/>
              </a:rPr>
              <a:t>We can check the ranking of Landing Outcomes between 2010-06-04 and 2017-03-20, in descending order</a:t>
            </a:r>
          </a:p>
          <a:p>
            <a:pPr indent="0">
              <a:lnSpc>
                <a:spcPct val="100000"/>
              </a:lnSpc>
              <a:spcBef>
                <a:spcPts val="1400"/>
              </a:spcBef>
              <a:buNone/>
            </a:pPr>
            <a:r>
              <a:rPr lang="en-US" sz="2200" spc="-1" dirty="0">
                <a:solidFill>
                  <a:schemeClr val="accent3">
                    <a:lumMod val="25000"/>
                  </a:schemeClr>
                </a:solidFill>
                <a:latin typeface="Abadi"/>
              </a:rPr>
              <a:t>We can see that no landing was attempted for 10 launching missions. 6 Failures have been noted, and 16 successful attempts</a:t>
            </a:r>
            <a:endParaRPr lang="en-US" sz="2200" b="0" strike="noStrike" spc="-1" dirty="0">
              <a:solidFill>
                <a:srgbClr val="000000"/>
              </a:solidFill>
              <a:latin typeface="Calibri"/>
            </a:endParaRPr>
          </a:p>
        </p:txBody>
      </p:sp>
      <p:sp>
        <p:nvSpPr>
          <p:cNvPr id="443"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68000" lnSpcReduction="20000"/>
          </a:bodyPr>
          <a:lstStyle/>
          <a:p>
            <a:pPr>
              <a:lnSpc>
                <a:spcPct val="90000"/>
              </a:lnSpc>
            </a:pPr>
            <a:r>
              <a:rPr lang="en-US" sz="4000" b="0" strike="noStrike" spc="-1">
                <a:solidFill>
                  <a:srgbClr val="0B49CB"/>
                </a:solidFill>
                <a:latin typeface="Abadi"/>
                <a:ea typeface="IBM Plex Mono SemiBold"/>
              </a:rPr>
              <a:t>Rank Landing Outcomes Between 2010-06-04 and 2017-03-20</a:t>
            </a:r>
            <a:endParaRPr lang="en-IN" sz="4000" b="0" strike="noStrike" spc="-1">
              <a:solidFill>
                <a:srgbClr val="000000"/>
              </a:solidFill>
              <a:latin typeface="Arial"/>
            </a:endParaRPr>
          </a:p>
        </p:txBody>
      </p:sp>
      <p:pic>
        <p:nvPicPr>
          <p:cNvPr id="444" name="Picture 5"/>
          <p:cNvPicPr/>
          <p:nvPr/>
        </p:nvPicPr>
        <p:blipFill>
          <a:blip r:embed="rId3"/>
          <a:stretch/>
        </p:blipFill>
        <p:spPr>
          <a:xfrm>
            <a:off x="1067387" y="3429000"/>
            <a:ext cx="9447853" cy="2998080"/>
          </a:xfrm>
          <a:prstGeom prst="rect">
            <a:avLst/>
          </a:prstGeom>
          <a:ln w="0">
            <a:noFill/>
          </a:ln>
        </p:spPr>
      </p:pic>
      <p:sp>
        <p:nvSpPr>
          <p:cNvPr id="3" name="PlaceHolder 2"/>
          <p:cNvSpPr>
            <a:spLocks noGrp="1"/>
          </p:cNvSpPr>
          <p:nvPr>
            <p:ph type="sldNum" idx="2"/>
          </p:nvPr>
        </p:nvSpPr>
        <p:spPr/>
        <p:txBody>
          <a:bodyPr/>
          <a:lstStyle/>
          <a:p>
            <a:fld id="{40D15968-6486-4D38-8D01-5A0757D24C0E}" type="slidenum">
              <a:rPr/>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45" name="TextBox 6"/>
          <p:cNvSpPr/>
          <p:nvPr/>
        </p:nvSpPr>
        <p:spPr>
          <a:xfrm>
            <a:off x="810720" y="2529720"/>
            <a:ext cx="1032840" cy="363960"/>
          </a:xfrm>
          <a:prstGeom prst="rect">
            <a:avLst/>
          </a:prstGeom>
          <a:solidFill>
            <a:srgbClr val="0948CB"/>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rgbClr val="FFFFFF"/>
                </a:solidFill>
                <a:latin typeface="Calibri"/>
              </a:rPr>
              <a:t>Section 3</a:t>
            </a:r>
            <a:endParaRPr lang="en-IN" sz="1800" b="0" strike="noStrike" spc="-1">
              <a:solidFill>
                <a:srgbClr val="000000"/>
              </a:solidFill>
              <a:latin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46" name="PlaceHolder 1"/>
          <p:cNvSpPr>
            <a:spLocks noGrp="1"/>
          </p:cNvSpPr>
          <p:nvPr>
            <p:ph/>
          </p:nvPr>
        </p:nvSpPr>
        <p:spPr>
          <a:xfrm>
            <a:off x="261257" y="1585800"/>
            <a:ext cx="3424063" cy="4350960"/>
          </a:xfrm>
          <a:prstGeom prst="rect">
            <a:avLst/>
          </a:prstGeom>
          <a:noFill/>
          <a:ln w="0">
            <a:noFill/>
          </a:ln>
        </p:spPr>
        <p:txBody>
          <a:bodyPr anchor="t">
            <a:normAutofit fontScale="99000"/>
          </a:bodyPr>
          <a:lstStyle/>
          <a:p>
            <a:pPr marL="571500" indent="-342900">
              <a:lnSpc>
                <a:spcPct val="100000"/>
              </a:lnSpc>
              <a:spcBef>
                <a:spcPts val="1400"/>
              </a:spcBef>
            </a:pPr>
            <a:r>
              <a:rPr lang="en-US" sz="2200" b="0" strike="noStrike" spc="-1" dirty="0">
                <a:solidFill>
                  <a:schemeClr val="accent3">
                    <a:lumMod val="25000"/>
                  </a:schemeClr>
                </a:solidFill>
                <a:latin typeface="Abadi"/>
              </a:rPr>
              <a:t>This map shows the position of the launch sites. </a:t>
            </a:r>
          </a:p>
          <a:p>
            <a:pPr marL="571500" indent="-342900">
              <a:lnSpc>
                <a:spcPct val="100000"/>
              </a:lnSpc>
              <a:spcBef>
                <a:spcPts val="1400"/>
              </a:spcBef>
            </a:pPr>
            <a:r>
              <a:rPr lang="en-US" sz="2200" b="0" strike="noStrike" spc="-1" dirty="0">
                <a:solidFill>
                  <a:schemeClr val="accent3">
                    <a:lumMod val="25000"/>
                  </a:schemeClr>
                </a:solidFill>
                <a:latin typeface="Abadi"/>
              </a:rPr>
              <a:t>One site is on the west coast, while other three are on the east coast in Florida</a:t>
            </a:r>
            <a:endParaRPr lang="en-US" sz="2200" spc="-1" dirty="0">
              <a:solidFill>
                <a:srgbClr val="000000"/>
              </a:solidFill>
              <a:latin typeface="Calibri"/>
            </a:endParaRPr>
          </a:p>
          <a:p>
            <a:pPr marL="571500" indent="-342900">
              <a:lnSpc>
                <a:spcPct val="100000"/>
              </a:lnSpc>
              <a:spcBef>
                <a:spcPts val="1400"/>
              </a:spcBef>
            </a:pPr>
            <a:r>
              <a:rPr lang="en-US" sz="2200" spc="-1" dirty="0">
                <a:solidFill>
                  <a:schemeClr val="accent3">
                    <a:lumMod val="25000"/>
                  </a:schemeClr>
                </a:solidFill>
                <a:latin typeface="Abadi"/>
              </a:rPr>
              <a:t>The sites are close to the ocean</a:t>
            </a:r>
          </a:p>
        </p:txBody>
      </p:sp>
      <p:sp>
        <p:nvSpPr>
          <p:cNvPr id="447"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dirty="0">
                <a:solidFill>
                  <a:srgbClr val="0B49CB"/>
                </a:solidFill>
                <a:latin typeface="Abadi"/>
                <a:ea typeface="IBM Plex Mono SemiBold"/>
              </a:rPr>
              <a:t>Launch Sites</a:t>
            </a:r>
            <a:endParaRPr lang="en-IN" sz="4000" b="0" strike="noStrike" spc="-1" dirty="0">
              <a:solidFill>
                <a:srgbClr val="000000"/>
              </a:solidFill>
              <a:latin typeface="Arial"/>
            </a:endParaRPr>
          </a:p>
        </p:txBody>
      </p:sp>
      <p:pic>
        <p:nvPicPr>
          <p:cNvPr id="448" name="Picture 3"/>
          <p:cNvPicPr/>
          <p:nvPr/>
        </p:nvPicPr>
        <p:blipFill>
          <a:blip r:embed="rId3"/>
          <a:stretch/>
        </p:blipFill>
        <p:spPr>
          <a:xfrm>
            <a:off x="3685680" y="1585800"/>
            <a:ext cx="7772040" cy="3686040"/>
          </a:xfrm>
          <a:prstGeom prst="rect">
            <a:avLst/>
          </a:prstGeom>
          <a:ln w="0">
            <a:noFill/>
          </a:ln>
        </p:spPr>
      </p:pic>
      <p:sp>
        <p:nvSpPr>
          <p:cNvPr id="3" name="PlaceHolder 2"/>
          <p:cNvSpPr>
            <a:spLocks noGrp="1"/>
          </p:cNvSpPr>
          <p:nvPr>
            <p:ph type="sldNum" idx="2"/>
          </p:nvPr>
        </p:nvSpPr>
        <p:spPr/>
        <p:txBody>
          <a:bodyPr/>
          <a:lstStyle/>
          <a:p>
            <a:fld id="{D0054EE6-97F4-4FF1-980D-22482DE0171E}" type="slidenum">
              <a:rPr/>
              <a:t>37</a:t>
            </a:fld>
            <a:endParaRPr/>
          </a:p>
        </p:txBody>
      </p:sp>
      <p:sp>
        <p:nvSpPr>
          <p:cNvPr id="4" name="TextBox 3">
            <a:extLst>
              <a:ext uri="{FF2B5EF4-FFF2-40B4-BE49-F238E27FC236}">
                <a16:creationId xmlns:a16="http://schemas.microsoft.com/office/drawing/2014/main" id="{4DA90835-C850-BE51-17F3-8BBB650719D4}"/>
              </a:ext>
            </a:extLst>
          </p:cNvPr>
          <p:cNvSpPr txBox="1"/>
          <p:nvPr/>
        </p:nvSpPr>
        <p:spPr>
          <a:xfrm>
            <a:off x="1799770" y="5580049"/>
            <a:ext cx="8476343" cy="646331"/>
          </a:xfrm>
          <a:prstGeom prst="rect">
            <a:avLst/>
          </a:prstGeom>
          <a:noFill/>
        </p:spPr>
        <p:txBody>
          <a:bodyPr wrap="square">
            <a:spAutoFit/>
          </a:bodyPr>
          <a:lstStyle/>
          <a:p>
            <a:r>
              <a:rPr lang="en-US" dirty="0">
                <a:hlinkClick r:id="rId4"/>
              </a:rPr>
              <a:t>https://github.com/rsvinekar/Capstone-IBMDS/blob/main/folium_t1.html</a:t>
            </a:r>
            <a:endParaRPr lang="en-US" dirty="0"/>
          </a:p>
          <a:p>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49" name="PlaceHolder 1"/>
          <p:cNvSpPr>
            <a:spLocks noGrp="1"/>
          </p:cNvSpPr>
          <p:nvPr>
            <p:ph/>
          </p:nvPr>
        </p:nvSpPr>
        <p:spPr>
          <a:xfrm>
            <a:off x="770040" y="1825560"/>
            <a:ext cx="3801960" cy="4350960"/>
          </a:xfrm>
          <a:prstGeom prst="rect">
            <a:avLst/>
          </a:prstGeom>
          <a:noFill/>
          <a:ln w="0">
            <a:noFill/>
          </a:ln>
        </p:spPr>
        <p:txBody>
          <a:bodyPr anchor="t">
            <a:normAutofit/>
          </a:bodyPr>
          <a:lstStyle/>
          <a:p>
            <a:pPr indent="0">
              <a:lnSpc>
                <a:spcPct val="100000"/>
              </a:lnSpc>
              <a:spcBef>
                <a:spcPts val="1400"/>
              </a:spcBef>
              <a:buNone/>
            </a:pPr>
            <a:r>
              <a:rPr lang="en-US" sz="1800" b="0" strike="noStrike" spc="-1" dirty="0">
                <a:solidFill>
                  <a:srgbClr val="000000"/>
                </a:solidFill>
                <a:latin typeface="Calibri"/>
              </a:rPr>
              <a:t>The map interactively shows positive launch outcomes with green markers and failed missions with red markers</a:t>
            </a:r>
          </a:p>
          <a:p>
            <a:pPr indent="0">
              <a:lnSpc>
                <a:spcPct val="100000"/>
              </a:lnSpc>
              <a:spcBef>
                <a:spcPts val="1400"/>
              </a:spcBef>
              <a:buNone/>
            </a:pPr>
            <a:r>
              <a:rPr lang="en-US" sz="1800" spc="-1" dirty="0">
                <a:solidFill>
                  <a:srgbClr val="000000"/>
                </a:solidFill>
                <a:latin typeface="Calibri"/>
              </a:rPr>
              <a:t>The total number of missions launched are clustered near the site</a:t>
            </a:r>
            <a:endParaRPr lang="en-US" sz="1800" b="0" strike="noStrike" spc="-1" dirty="0">
              <a:solidFill>
                <a:srgbClr val="000000"/>
              </a:solidFill>
              <a:latin typeface="Calibri"/>
            </a:endParaRPr>
          </a:p>
        </p:txBody>
      </p:sp>
      <p:sp>
        <p:nvSpPr>
          <p:cNvPr id="450"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dirty="0">
                <a:solidFill>
                  <a:srgbClr val="0B49CB"/>
                </a:solidFill>
                <a:latin typeface="Abadi"/>
                <a:ea typeface="IBM Plex Mono SemiBold"/>
              </a:rPr>
              <a:t>Launch Outcome</a:t>
            </a:r>
            <a:endParaRPr lang="en-IN" sz="4000" b="0" strike="noStrike" spc="-1" dirty="0">
              <a:solidFill>
                <a:srgbClr val="000000"/>
              </a:solidFill>
              <a:latin typeface="Arial"/>
            </a:endParaRPr>
          </a:p>
        </p:txBody>
      </p:sp>
      <p:pic>
        <p:nvPicPr>
          <p:cNvPr id="451" name="Picture 1"/>
          <p:cNvPicPr/>
          <p:nvPr/>
        </p:nvPicPr>
        <p:blipFill>
          <a:blip r:embed="rId3"/>
          <a:stretch/>
        </p:blipFill>
        <p:spPr>
          <a:xfrm>
            <a:off x="4763386" y="1835280"/>
            <a:ext cx="6521894" cy="3452040"/>
          </a:xfrm>
          <a:prstGeom prst="rect">
            <a:avLst/>
          </a:prstGeom>
          <a:ln w="0">
            <a:noFill/>
          </a:ln>
        </p:spPr>
      </p:pic>
      <p:sp>
        <p:nvSpPr>
          <p:cNvPr id="3" name="PlaceHolder 2"/>
          <p:cNvSpPr>
            <a:spLocks noGrp="1"/>
          </p:cNvSpPr>
          <p:nvPr>
            <p:ph type="sldNum" idx="2"/>
          </p:nvPr>
        </p:nvSpPr>
        <p:spPr/>
        <p:txBody>
          <a:bodyPr/>
          <a:lstStyle/>
          <a:p>
            <a:fld id="{EBF5C66F-F532-4B30-BB0B-3FCAB18F1488}" type="slidenum">
              <a:rPr/>
              <a:t>38</a:t>
            </a:fld>
            <a:endParaRPr/>
          </a:p>
        </p:txBody>
      </p:sp>
      <p:sp>
        <p:nvSpPr>
          <p:cNvPr id="4" name="TextBox 3">
            <a:extLst>
              <a:ext uri="{FF2B5EF4-FFF2-40B4-BE49-F238E27FC236}">
                <a16:creationId xmlns:a16="http://schemas.microsoft.com/office/drawing/2014/main" id="{C1359A4D-D302-3261-2B60-3A08E39927C0}"/>
              </a:ext>
            </a:extLst>
          </p:cNvPr>
          <p:cNvSpPr txBox="1"/>
          <p:nvPr/>
        </p:nvSpPr>
        <p:spPr>
          <a:xfrm>
            <a:off x="1524000" y="5780749"/>
            <a:ext cx="8418286" cy="646331"/>
          </a:xfrm>
          <a:prstGeom prst="rect">
            <a:avLst/>
          </a:prstGeom>
          <a:noFill/>
        </p:spPr>
        <p:txBody>
          <a:bodyPr wrap="square">
            <a:spAutoFit/>
          </a:bodyPr>
          <a:lstStyle/>
          <a:p>
            <a:r>
              <a:rPr lang="en-US" dirty="0">
                <a:hlinkClick r:id="rId4"/>
              </a:rPr>
              <a:t>https://github.com/rsvinekar/Capstone-IBMDS/blob/main/folium_t3.html</a:t>
            </a:r>
            <a:endParaRPr lang="en-US" dirty="0"/>
          </a:p>
          <a:p>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52" name="PlaceHolder 1"/>
          <p:cNvSpPr>
            <a:spLocks noGrp="1"/>
          </p:cNvSpPr>
          <p:nvPr>
            <p:ph/>
          </p:nvPr>
        </p:nvSpPr>
        <p:spPr>
          <a:xfrm>
            <a:off x="770040" y="1690560"/>
            <a:ext cx="5375160" cy="4314600"/>
          </a:xfrm>
          <a:prstGeom prst="rect">
            <a:avLst/>
          </a:prstGeom>
          <a:noFill/>
          <a:ln w="0">
            <a:noFill/>
          </a:ln>
        </p:spPr>
        <p:txBody>
          <a:bodyPr anchor="t">
            <a:normAutofit fontScale="92500" lnSpcReduction="20000"/>
          </a:bodyPr>
          <a:lstStyle/>
          <a:p>
            <a:pPr indent="0">
              <a:lnSpc>
                <a:spcPct val="100000"/>
              </a:lnSpc>
              <a:spcBef>
                <a:spcPts val="1400"/>
              </a:spcBef>
              <a:buNone/>
            </a:pPr>
            <a:r>
              <a:rPr lang="en-US" sz="2200" b="0" strike="noStrike" spc="-1" dirty="0">
                <a:solidFill>
                  <a:srgbClr val="000000"/>
                </a:solidFill>
                <a:latin typeface="Calibri"/>
              </a:rPr>
              <a:t>The Launch sites are all close to the shoreline, and there are railway and road connections in its proximity</a:t>
            </a:r>
          </a:p>
          <a:p>
            <a:pPr indent="0">
              <a:lnSpc>
                <a:spcPct val="100000"/>
              </a:lnSpc>
              <a:spcBef>
                <a:spcPts val="1400"/>
              </a:spcBef>
              <a:buNone/>
            </a:pPr>
            <a:r>
              <a:rPr lang="en-US" sz="2200" spc="-1" dirty="0">
                <a:solidFill>
                  <a:srgbClr val="000000"/>
                </a:solidFill>
                <a:latin typeface="Calibri"/>
              </a:rPr>
              <a:t>Large cities like Santa Maria on west coast (top) or Orlando in Florida (bottom) are much further away</a:t>
            </a:r>
          </a:p>
          <a:p>
            <a:pPr indent="0">
              <a:lnSpc>
                <a:spcPct val="100000"/>
              </a:lnSpc>
              <a:spcBef>
                <a:spcPts val="1400"/>
              </a:spcBef>
              <a:buNone/>
            </a:pPr>
            <a:r>
              <a:rPr lang="en-US" sz="2200" spc="-1" dirty="0">
                <a:solidFill>
                  <a:srgbClr val="000000"/>
                </a:solidFill>
                <a:latin typeface="Calibri"/>
              </a:rPr>
              <a:t>These can be explained as follows:-</a:t>
            </a:r>
          </a:p>
          <a:p>
            <a:pPr marL="571500" indent="-342900">
              <a:lnSpc>
                <a:spcPct val="100000"/>
              </a:lnSpc>
              <a:spcBef>
                <a:spcPts val="1400"/>
              </a:spcBef>
            </a:pPr>
            <a:r>
              <a:rPr lang="en-US" sz="2200" spc="-1" dirty="0">
                <a:solidFill>
                  <a:srgbClr val="000000"/>
                </a:solidFill>
                <a:latin typeface="Calibri"/>
              </a:rPr>
              <a:t>Launches go over the Ocean. Any failure can avoid populated areas</a:t>
            </a:r>
          </a:p>
          <a:p>
            <a:pPr marL="571500" indent="-342900">
              <a:lnSpc>
                <a:spcPct val="100000"/>
              </a:lnSpc>
              <a:spcBef>
                <a:spcPts val="1400"/>
              </a:spcBef>
            </a:pPr>
            <a:r>
              <a:rPr lang="en-US" sz="2200" spc="-1" dirty="0">
                <a:solidFill>
                  <a:srgbClr val="000000"/>
                </a:solidFill>
                <a:latin typeface="Calibri"/>
              </a:rPr>
              <a:t>Rails and Roadways are close by, as logistics is required</a:t>
            </a:r>
          </a:p>
          <a:p>
            <a:pPr marL="571500" indent="-342900">
              <a:lnSpc>
                <a:spcPct val="100000"/>
              </a:lnSpc>
              <a:spcBef>
                <a:spcPts val="1400"/>
              </a:spcBef>
            </a:pPr>
            <a:r>
              <a:rPr lang="en-US" sz="2200" spc="-1" dirty="0">
                <a:solidFill>
                  <a:srgbClr val="000000"/>
                </a:solidFill>
                <a:latin typeface="Calibri"/>
              </a:rPr>
              <a:t>Populated cities are far off, to minimize any casualties in case of failures</a:t>
            </a:r>
          </a:p>
          <a:p>
            <a:pPr indent="0">
              <a:lnSpc>
                <a:spcPct val="100000"/>
              </a:lnSpc>
              <a:spcBef>
                <a:spcPts val="1400"/>
              </a:spcBef>
              <a:buNone/>
            </a:pPr>
            <a:endParaRPr lang="en-US" sz="2200" b="0" strike="noStrike" spc="-1" dirty="0">
              <a:solidFill>
                <a:srgbClr val="000000"/>
              </a:solidFill>
              <a:latin typeface="Calibri"/>
            </a:endParaRPr>
          </a:p>
          <a:p>
            <a:pPr indent="0">
              <a:lnSpc>
                <a:spcPct val="100000"/>
              </a:lnSpc>
              <a:spcBef>
                <a:spcPts val="1400"/>
              </a:spcBef>
              <a:buNone/>
            </a:pPr>
            <a:endParaRPr lang="en-US" sz="2200" b="0" strike="noStrike" spc="-1" dirty="0">
              <a:solidFill>
                <a:srgbClr val="000000"/>
              </a:solidFill>
              <a:latin typeface="Calibri"/>
            </a:endParaRPr>
          </a:p>
        </p:txBody>
      </p:sp>
      <p:sp>
        <p:nvSpPr>
          <p:cNvPr id="453"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dirty="0">
                <a:solidFill>
                  <a:srgbClr val="0B49CB"/>
                </a:solidFill>
                <a:latin typeface="Abadi"/>
                <a:ea typeface="IBM Plex Mono SemiBold"/>
              </a:rPr>
              <a:t>Launch Site proximity</a:t>
            </a:r>
            <a:endParaRPr lang="en-IN" sz="4000" b="0" strike="noStrike" spc="-1" dirty="0">
              <a:solidFill>
                <a:srgbClr val="000000"/>
              </a:solidFill>
              <a:latin typeface="Arial"/>
            </a:endParaRPr>
          </a:p>
        </p:txBody>
      </p:sp>
      <p:pic>
        <p:nvPicPr>
          <p:cNvPr id="454" name="Picture 3"/>
          <p:cNvPicPr/>
          <p:nvPr/>
        </p:nvPicPr>
        <p:blipFill>
          <a:blip r:embed="rId3"/>
          <a:stretch/>
        </p:blipFill>
        <p:spPr>
          <a:xfrm>
            <a:off x="6928994" y="0"/>
            <a:ext cx="4965914" cy="2699657"/>
          </a:xfrm>
          <a:prstGeom prst="rect">
            <a:avLst/>
          </a:prstGeom>
          <a:ln w="0">
            <a:noFill/>
          </a:ln>
        </p:spPr>
      </p:pic>
      <p:sp>
        <p:nvSpPr>
          <p:cNvPr id="3" name="PlaceHolder 2"/>
          <p:cNvSpPr>
            <a:spLocks noGrp="1"/>
          </p:cNvSpPr>
          <p:nvPr>
            <p:ph type="sldNum" idx="2"/>
          </p:nvPr>
        </p:nvSpPr>
        <p:spPr>
          <a:xfrm>
            <a:off x="9269896" y="6477222"/>
            <a:ext cx="2742840" cy="401400"/>
          </a:xfrm>
        </p:spPr>
        <p:txBody>
          <a:bodyPr/>
          <a:lstStyle/>
          <a:p>
            <a:fld id="{EFFAE238-1CAB-4E29-A803-CF677F463D38}" type="slidenum">
              <a:rPr/>
              <a:t>39</a:t>
            </a:fld>
            <a:endParaRPr dirty="0"/>
          </a:p>
        </p:txBody>
      </p:sp>
      <p:pic>
        <p:nvPicPr>
          <p:cNvPr id="2" name="Picture 1">
            <a:extLst>
              <a:ext uri="{FF2B5EF4-FFF2-40B4-BE49-F238E27FC236}">
                <a16:creationId xmlns:a16="http://schemas.microsoft.com/office/drawing/2014/main" id="{04ED0D77-0123-32ED-8B29-6184FF3110B3}"/>
              </a:ext>
            </a:extLst>
          </p:cNvPr>
          <p:cNvPicPr>
            <a:picLocks noChangeAspect="1"/>
          </p:cNvPicPr>
          <p:nvPr/>
        </p:nvPicPr>
        <p:blipFill>
          <a:blip r:embed="rId4"/>
          <a:stretch>
            <a:fillRect/>
          </a:stretch>
        </p:blipFill>
        <p:spPr>
          <a:xfrm>
            <a:off x="6953594" y="3039330"/>
            <a:ext cx="4916714" cy="2944472"/>
          </a:xfrm>
          <a:prstGeom prst="rect">
            <a:avLst/>
          </a:prstGeom>
        </p:spPr>
      </p:pic>
      <p:sp>
        <p:nvSpPr>
          <p:cNvPr id="4" name="TextBox 3">
            <a:extLst>
              <a:ext uri="{FF2B5EF4-FFF2-40B4-BE49-F238E27FC236}">
                <a16:creationId xmlns:a16="http://schemas.microsoft.com/office/drawing/2014/main" id="{19E94287-0569-A855-8886-16A068AD80FD}"/>
              </a:ext>
            </a:extLst>
          </p:cNvPr>
          <p:cNvSpPr txBox="1"/>
          <p:nvPr/>
        </p:nvSpPr>
        <p:spPr>
          <a:xfrm>
            <a:off x="6928994" y="6037332"/>
            <a:ext cx="4356286" cy="461665"/>
          </a:xfrm>
          <a:prstGeom prst="rect">
            <a:avLst/>
          </a:prstGeom>
          <a:noFill/>
        </p:spPr>
        <p:txBody>
          <a:bodyPr wrap="square" rtlCol="0">
            <a:spAutoFit/>
          </a:bodyPr>
          <a:lstStyle/>
          <a:p>
            <a:r>
              <a:rPr lang="en-US" sz="1200" dirty="0"/>
              <a:t>CCAFS-LC 40 and CCAFS-SLC 40 are in close proximity on east coast. </a:t>
            </a:r>
            <a:r>
              <a:rPr lang="en-US" sz="1200" spc="-1" dirty="0">
                <a:solidFill>
                  <a:srgbClr val="000000"/>
                </a:solidFill>
                <a:latin typeface="Calibri"/>
              </a:rPr>
              <a:t>KSC LC-39A </a:t>
            </a:r>
            <a:r>
              <a:rPr lang="en-US" sz="1200" dirty="0"/>
              <a:t>is to the west of these (not seen here)</a:t>
            </a:r>
          </a:p>
        </p:txBody>
      </p:sp>
      <p:sp>
        <p:nvSpPr>
          <p:cNvPr id="6" name="TextBox 5">
            <a:extLst>
              <a:ext uri="{FF2B5EF4-FFF2-40B4-BE49-F238E27FC236}">
                <a16:creationId xmlns:a16="http://schemas.microsoft.com/office/drawing/2014/main" id="{D70C448F-BCA9-EC66-7F12-C5BE911B912F}"/>
              </a:ext>
            </a:extLst>
          </p:cNvPr>
          <p:cNvSpPr txBox="1"/>
          <p:nvPr/>
        </p:nvSpPr>
        <p:spPr>
          <a:xfrm>
            <a:off x="6928994" y="2708801"/>
            <a:ext cx="2615075" cy="276999"/>
          </a:xfrm>
          <a:prstGeom prst="rect">
            <a:avLst/>
          </a:prstGeom>
          <a:noFill/>
        </p:spPr>
        <p:txBody>
          <a:bodyPr wrap="none" rtlCol="0">
            <a:spAutoFit/>
          </a:bodyPr>
          <a:lstStyle/>
          <a:p>
            <a:r>
              <a:rPr lang="en-US" sz="1200" dirty="0"/>
              <a:t>VAFB-SLC 4E is on the West Coast</a:t>
            </a:r>
          </a:p>
        </p:txBody>
      </p:sp>
      <p:sp>
        <p:nvSpPr>
          <p:cNvPr id="8" name="TextBox 7">
            <a:extLst>
              <a:ext uri="{FF2B5EF4-FFF2-40B4-BE49-F238E27FC236}">
                <a16:creationId xmlns:a16="http://schemas.microsoft.com/office/drawing/2014/main" id="{DD06AB88-FC0A-A820-B6F4-3127376DA343}"/>
              </a:ext>
            </a:extLst>
          </p:cNvPr>
          <p:cNvSpPr txBox="1"/>
          <p:nvPr/>
        </p:nvSpPr>
        <p:spPr>
          <a:xfrm>
            <a:off x="179264" y="6014304"/>
            <a:ext cx="8470012" cy="615553"/>
          </a:xfrm>
          <a:prstGeom prst="rect">
            <a:avLst/>
          </a:prstGeom>
          <a:noFill/>
        </p:spPr>
        <p:txBody>
          <a:bodyPr wrap="square">
            <a:spAutoFit/>
          </a:bodyPr>
          <a:lstStyle/>
          <a:p>
            <a:r>
              <a:rPr lang="en-US" sz="1600" dirty="0">
                <a:hlinkClick r:id="rId5"/>
              </a:rPr>
              <a:t>https://github.com/rsvinekar/Capstone-IBMDS/blob/main/folium_t4.html</a:t>
            </a:r>
            <a:endParaRPr lang="en-US" sz="1600" dirty="0"/>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60" name="PlaceHolder 1"/>
          <p:cNvSpPr>
            <a:spLocks noGrp="1"/>
          </p:cNvSpPr>
          <p:nvPr>
            <p:ph type="sldNum" idx="18"/>
          </p:nvPr>
        </p:nvSpPr>
        <p:spPr>
          <a:xfrm>
            <a:off x="8714880" y="6025680"/>
            <a:ext cx="2742840" cy="401400"/>
          </a:xfrm>
          <a:prstGeom prst="rect">
            <a:avLst/>
          </a:prstGeom>
          <a:noFill/>
          <a:ln w="0">
            <a:noFill/>
          </a:ln>
        </p:spPr>
        <p:txBody>
          <a:bodyPr anchor="ctr">
            <a:normAutofit/>
          </a:bodyPr>
          <a:lstStyle>
            <a:lvl1pPr indent="0" algn="r">
              <a:lnSpc>
                <a:spcPct val="100000"/>
              </a:lnSpc>
              <a:spcAft>
                <a:spcPts val="601"/>
              </a:spcAft>
              <a:buNone/>
              <a:defRPr lang="en-US" sz="1600" b="0" strike="noStrike" spc="-1">
                <a:solidFill>
                  <a:srgbClr val="1C7DDB"/>
                </a:solidFill>
                <a:latin typeface="Abadi"/>
              </a:defRPr>
            </a:lvl1pPr>
          </a:lstStyle>
          <a:p>
            <a:pPr indent="0" algn="r">
              <a:lnSpc>
                <a:spcPct val="100000"/>
              </a:lnSpc>
              <a:spcAft>
                <a:spcPts val="601"/>
              </a:spcAft>
              <a:buNone/>
            </a:pPr>
            <a:fld id="{656E5CFE-D667-4AFF-BCC7-9193FA61A9E3}" type="slidenum">
              <a:rPr lang="en-US" sz="1600" b="0" strike="noStrike" spc="-1">
                <a:solidFill>
                  <a:srgbClr val="1C7DDB"/>
                </a:solidFill>
                <a:latin typeface="Abadi"/>
              </a:rPr>
              <a:t>4</a:t>
            </a:fld>
            <a:endParaRPr lang="en-IN" sz="1600" b="0" strike="noStrike" spc="-1">
              <a:solidFill>
                <a:srgbClr val="000000"/>
              </a:solidFill>
              <a:latin typeface="Times New Roman"/>
            </a:endParaRPr>
          </a:p>
        </p:txBody>
      </p:sp>
      <p:sp>
        <p:nvSpPr>
          <p:cNvPr id="261" name="Title 1"/>
          <p:cNvSpPr/>
          <p:nvPr/>
        </p:nvSpPr>
        <p:spPr>
          <a:xfrm>
            <a:off x="828000" y="538560"/>
            <a:ext cx="105296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Introduction</a:t>
            </a:r>
            <a:endParaRPr lang="en-IN" sz="4000" b="0" strike="noStrike" spc="-1">
              <a:solidFill>
                <a:srgbClr val="000000"/>
              </a:solidFill>
              <a:latin typeface="Arial"/>
            </a:endParaRPr>
          </a:p>
        </p:txBody>
      </p:sp>
      <p:sp>
        <p:nvSpPr>
          <p:cNvPr id="262" name="Content Placeholder 2"/>
          <p:cNvSpPr/>
          <p:nvPr/>
        </p:nvSpPr>
        <p:spPr>
          <a:xfrm>
            <a:off x="828001" y="1594884"/>
            <a:ext cx="10529640" cy="4430796"/>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2500" lnSpcReduction="10000"/>
          </a:bodyPr>
          <a:lstStyle/>
          <a:p>
            <a:pPr marL="228600" indent="-228600">
              <a:lnSpc>
                <a:spcPct val="90000"/>
              </a:lnSpc>
              <a:spcBef>
                <a:spcPts val="1400"/>
              </a:spcBef>
              <a:buClr>
                <a:srgbClr val="292929"/>
              </a:buClr>
              <a:buFont typeface="Arial"/>
              <a:buChar char="•"/>
            </a:pPr>
            <a:r>
              <a:rPr lang="en-US" sz="2200" b="0" strike="noStrike" spc="-1" dirty="0">
                <a:solidFill>
                  <a:schemeClr val="accent3">
                    <a:lumMod val="25000"/>
                  </a:schemeClr>
                </a:solidFill>
                <a:latin typeface="Abadi" panose="020B0604020104020204" pitchFamily="34" charset="0"/>
              </a:rPr>
              <a:t>Most space launch vehicles which put satellites into orbit around the world are one-time use vehicles. </a:t>
            </a:r>
          </a:p>
          <a:p>
            <a:pPr marL="228600" indent="-228600">
              <a:lnSpc>
                <a:spcPct val="90000"/>
              </a:lnSpc>
              <a:spcBef>
                <a:spcPts val="1400"/>
              </a:spcBef>
              <a:buClr>
                <a:srgbClr val="292929"/>
              </a:buClr>
              <a:buFont typeface="Arial"/>
              <a:buChar char="•"/>
            </a:pPr>
            <a:r>
              <a:rPr lang="en-US" sz="2200" b="0" strike="noStrike" spc="-1" dirty="0">
                <a:solidFill>
                  <a:schemeClr val="accent3">
                    <a:lumMod val="25000"/>
                  </a:schemeClr>
                </a:solidFill>
                <a:latin typeface="Abadi" panose="020B0604020104020204" pitchFamily="34" charset="0"/>
              </a:rPr>
              <a:t>Due to this the cost of most launches are around $165 million or higher</a:t>
            </a:r>
          </a:p>
          <a:p>
            <a:pPr marL="228600" indent="-228600">
              <a:lnSpc>
                <a:spcPct val="90000"/>
              </a:lnSpc>
              <a:spcBef>
                <a:spcPts val="1400"/>
              </a:spcBef>
              <a:buClr>
                <a:srgbClr val="292929"/>
              </a:buClr>
              <a:buFont typeface="Arial"/>
              <a:buChar char="•"/>
            </a:pPr>
            <a:r>
              <a:rPr lang="en-US" sz="2200" b="0" strike="noStrike" spc="-1" dirty="0">
                <a:solidFill>
                  <a:schemeClr val="accent3">
                    <a:lumMod val="25000"/>
                  </a:schemeClr>
                </a:solidFill>
                <a:latin typeface="Abadi" panose="020B0604020104020204" pitchFamily="34" charset="0"/>
              </a:rPr>
              <a:t>However, SpaceX has pioneered reusable launchers. The first stage of these launchers return to earth after use and can be reused after landing successfully</a:t>
            </a:r>
          </a:p>
          <a:p>
            <a:pPr marL="228600" indent="-228600">
              <a:lnSpc>
                <a:spcPct val="90000"/>
              </a:lnSpc>
              <a:spcBef>
                <a:spcPts val="1400"/>
              </a:spcBef>
              <a:buClr>
                <a:srgbClr val="292929"/>
              </a:buClr>
              <a:buFont typeface="Arial"/>
              <a:buChar char="•"/>
            </a:pPr>
            <a:r>
              <a:rPr lang="en-US" sz="2200" spc="-1" dirty="0">
                <a:solidFill>
                  <a:schemeClr val="accent3">
                    <a:lumMod val="25000"/>
                  </a:schemeClr>
                </a:solidFill>
                <a:latin typeface="Abadi" panose="020B0604020104020204" pitchFamily="34" charset="0"/>
              </a:rPr>
              <a:t>Reuse of launcher vehicles brings down the cost of satellite launches. SpaceX can thus advertise a cost as low as $62 million per launch</a:t>
            </a:r>
          </a:p>
          <a:p>
            <a:pPr marL="228600" indent="-228600">
              <a:lnSpc>
                <a:spcPct val="90000"/>
              </a:lnSpc>
              <a:spcBef>
                <a:spcPts val="1400"/>
              </a:spcBef>
              <a:buClr>
                <a:srgbClr val="292929"/>
              </a:buClr>
              <a:buFont typeface="Arial"/>
              <a:buChar char="•"/>
            </a:pPr>
            <a:r>
              <a:rPr lang="en-US" sz="2200" b="0" strike="noStrike" spc="-1" dirty="0">
                <a:solidFill>
                  <a:schemeClr val="accent3">
                    <a:lumMod val="25000"/>
                  </a:schemeClr>
                </a:solidFill>
                <a:latin typeface="Abadi" panose="020B0604020104020204" pitchFamily="34" charset="0"/>
              </a:rPr>
              <a:t>However, not all launch vehicles successfully result in return of the first stage. Multiple factors complicate the successful landing and return of the launcher’s 1</a:t>
            </a:r>
            <a:r>
              <a:rPr lang="en-US" sz="2200" b="0" strike="noStrike" spc="-1" baseline="30000" dirty="0">
                <a:solidFill>
                  <a:schemeClr val="accent3">
                    <a:lumMod val="25000"/>
                  </a:schemeClr>
                </a:solidFill>
                <a:latin typeface="Abadi" panose="020B0604020104020204" pitchFamily="34" charset="0"/>
              </a:rPr>
              <a:t>st</a:t>
            </a:r>
            <a:r>
              <a:rPr lang="en-US" sz="2200" b="0" strike="noStrike" spc="-1" dirty="0">
                <a:solidFill>
                  <a:schemeClr val="accent3">
                    <a:lumMod val="25000"/>
                  </a:schemeClr>
                </a:solidFill>
                <a:latin typeface="Abadi" panose="020B0604020104020204" pitchFamily="34" charset="0"/>
              </a:rPr>
              <a:t> stage.</a:t>
            </a:r>
          </a:p>
          <a:p>
            <a:pPr marL="228600" indent="-228600">
              <a:lnSpc>
                <a:spcPct val="90000"/>
              </a:lnSpc>
              <a:spcBef>
                <a:spcPts val="1400"/>
              </a:spcBef>
              <a:buClr>
                <a:srgbClr val="292929"/>
              </a:buClr>
              <a:buFont typeface="Arial"/>
              <a:buChar char="•"/>
            </a:pPr>
            <a:r>
              <a:rPr lang="en-IN" sz="2200" b="0" strike="noStrike" spc="-1" dirty="0">
                <a:solidFill>
                  <a:srgbClr val="000000"/>
                </a:solidFill>
                <a:latin typeface="Abadi" panose="020B0604020104020204" pitchFamily="34" charset="0"/>
              </a:rPr>
              <a:t>We can analyse thes</a:t>
            </a:r>
            <a:r>
              <a:rPr lang="en-IN" sz="2200" spc="-1" dirty="0">
                <a:solidFill>
                  <a:srgbClr val="000000"/>
                </a:solidFill>
                <a:latin typeface="Abadi" panose="020B0604020104020204" pitchFamily="34" charset="0"/>
              </a:rPr>
              <a:t>e factors and build a predictive model which will predict if a launch has the factors necessary to be reusable</a:t>
            </a:r>
          </a:p>
          <a:p>
            <a:pPr marL="228600" indent="-228600">
              <a:lnSpc>
                <a:spcPct val="90000"/>
              </a:lnSpc>
              <a:spcBef>
                <a:spcPts val="1400"/>
              </a:spcBef>
              <a:buClr>
                <a:srgbClr val="292929"/>
              </a:buClr>
              <a:buFont typeface="Arial"/>
              <a:buChar char="•"/>
            </a:pPr>
            <a:r>
              <a:rPr lang="en-IN" sz="2200" b="0" strike="noStrike" spc="-1" dirty="0">
                <a:solidFill>
                  <a:srgbClr val="000000"/>
                </a:solidFill>
                <a:latin typeface="Abadi" panose="020B0604020104020204" pitchFamily="34" charset="0"/>
              </a:rPr>
              <a:t>This model can later be used to predict a reasonable cost for each type of satellite launch depending on their success rate</a:t>
            </a:r>
          </a:p>
        </p:txBody>
      </p:sp>
      <p:pic>
        <p:nvPicPr>
          <p:cNvPr id="263" name="Graphic 6" descr="Rocket with solid fill"/>
          <p:cNvPicPr/>
          <p:nvPr/>
        </p:nvPicPr>
        <p:blipFill>
          <a:blip r:embed="rId3"/>
          <a:stretch/>
        </p:blipFill>
        <p:spPr>
          <a:xfrm>
            <a:off x="185640" y="542336"/>
            <a:ext cx="548640" cy="548640"/>
          </a:xfrm>
          <a:prstGeom prst="rect">
            <a:avLst/>
          </a:prstGeom>
          <a:ln w="0">
            <a:noFill/>
          </a:ln>
        </p:spPr>
      </p:pic>
      <p:sp>
        <p:nvSpPr>
          <p:cNvPr id="264" name="Rectangle 7"/>
          <p:cNvSpPr/>
          <p:nvPr/>
        </p:nvSpPr>
        <p:spPr>
          <a:xfrm>
            <a:off x="10742040" y="327960"/>
            <a:ext cx="715680" cy="715680"/>
          </a:xfrm>
          <a:prstGeom prst="rect">
            <a:avLst/>
          </a:prstGeom>
          <a:blipFill rotWithShape="0">
            <a:blip r:embed="rId4"/>
            <a:srcRect/>
            <a:stretch/>
          </a:blipFill>
          <a:ln>
            <a:noFill/>
          </a:ln>
        </p:spPr>
        <p:style>
          <a:lnRef idx="2">
            <a:schemeClr val="lt1">
              <a:hueOff val="0"/>
              <a:satOff val="0"/>
              <a:lumOff val="0"/>
              <a:alphaOff val="0"/>
            </a:schemeClr>
          </a:lnRef>
          <a:fillRef idx="0">
            <a:scrgbClr r="0" g="0" b="0"/>
          </a:fillRef>
          <a:effectRef idx="0">
            <a:schemeClr val="accent1">
              <a:hueOff val="0"/>
              <a:satOff val="0"/>
              <a:lumOff val="0"/>
              <a:alphaOff val="0"/>
            </a:schemeClr>
          </a:effectRef>
          <a:fontRef idx="minor"/>
        </p:style>
        <p:txBody>
          <a:bodyPr lIns="90000" tIns="45000" rIns="90000" bIns="45000" anchor="t">
            <a:noAutofit/>
          </a:bodyPr>
          <a:lstStyle/>
          <a:p>
            <a:endParaRPr lang="en-IN" sz="1800" b="0" strike="noStrike" spc="-1">
              <a:solidFill>
                <a:srgbClr val="000000"/>
              </a:solidFill>
              <a:latin typeface="Arial"/>
            </a:endParaRPr>
          </a:p>
        </p:txBody>
      </p:sp>
      <p:pic>
        <p:nvPicPr>
          <p:cNvPr id="2" name="Graphic 6" descr="Rocket with solid fill">
            <a:extLst>
              <a:ext uri="{FF2B5EF4-FFF2-40B4-BE49-F238E27FC236}">
                <a16:creationId xmlns:a16="http://schemas.microsoft.com/office/drawing/2014/main" id="{0190D9F3-15B9-DE7C-E8C1-EBC968982A1F}"/>
              </a:ext>
            </a:extLst>
          </p:cNvPr>
          <p:cNvPicPr/>
          <p:nvPr/>
        </p:nvPicPr>
        <p:blipFill>
          <a:blip r:embed="rId3"/>
          <a:stretch/>
        </p:blipFill>
        <p:spPr>
          <a:xfrm rot="18906273">
            <a:off x="11477624" y="5770129"/>
            <a:ext cx="548640" cy="548640"/>
          </a:xfrm>
          <a:prstGeom prst="rect">
            <a:avLst/>
          </a:prstGeom>
          <a:ln w="0">
            <a:noFill/>
          </a:ln>
        </p:spPr>
      </p:pic>
      <p:sp>
        <p:nvSpPr>
          <p:cNvPr id="3" name="Down Arrow 2">
            <a:extLst>
              <a:ext uri="{FF2B5EF4-FFF2-40B4-BE49-F238E27FC236}">
                <a16:creationId xmlns:a16="http://schemas.microsoft.com/office/drawing/2014/main" id="{4525A003-0775-719E-85EB-C9F94C2C2475}"/>
              </a:ext>
            </a:extLst>
          </p:cNvPr>
          <p:cNvSpPr/>
          <p:nvPr/>
        </p:nvSpPr>
        <p:spPr>
          <a:xfrm>
            <a:off x="11606575" y="4763387"/>
            <a:ext cx="294224" cy="765525"/>
          </a:xfrm>
          <a:prstGeom prst="downArrow">
            <a:avLst/>
          </a:prstGeom>
          <a:solidFill>
            <a:schemeClr val="accent1">
              <a:alpha val="2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own Arrow 3">
            <a:extLst>
              <a:ext uri="{FF2B5EF4-FFF2-40B4-BE49-F238E27FC236}">
                <a16:creationId xmlns:a16="http://schemas.microsoft.com/office/drawing/2014/main" id="{353ADA3E-8686-55F6-596A-B428ABF2099A}"/>
              </a:ext>
            </a:extLst>
          </p:cNvPr>
          <p:cNvSpPr/>
          <p:nvPr/>
        </p:nvSpPr>
        <p:spPr>
          <a:xfrm rot="13868529">
            <a:off x="971164" y="-119824"/>
            <a:ext cx="294224" cy="765525"/>
          </a:xfrm>
          <a:prstGeom prst="downArrow">
            <a:avLst/>
          </a:prstGeom>
          <a:solidFill>
            <a:schemeClr val="accent1">
              <a:alpha val="2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55" name="TextBox 1"/>
          <p:cNvSpPr/>
          <p:nvPr/>
        </p:nvSpPr>
        <p:spPr>
          <a:xfrm>
            <a:off x="810720" y="2529720"/>
            <a:ext cx="1032840" cy="363960"/>
          </a:xfrm>
          <a:prstGeom prst="rect">
            <a:avLst/>
          </a:prstGeom>
          <a:solidFill>
            <a:srgbClr val="0948CB"/>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rgbClr val="FFFFFF"/>
                </a:solidFill>
                <a:latin typeface="Calibri"/>
              </a:rPr>
              <a:t>Section 4</a:t>
            </a:r>
            <a:endParaRPr lang="en-IN" sz="1800" b="0" strike="noStrike" spc="-1">
              <a:solidFill>
                <a:srgbClr val="000000"/>
              </a:solidFill>
              <a:latin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pic>
        <p:nvPicPr>
          <p:cNvPr id="456" name="Picture 3"/>
          <p:cNvPicPr/>
          <p:nvPr/>
        </p:nvPicPr>
        <p:blipFill>
          <a:blip r:embed="rId3"/>
          <a:stretch/>
        </p:blipFill>
        <p:spPr>
          <a:xfrm>
            <a:off x="6000120" y="1285560"/>
            <a:ext cx="5967000" cy="5452920"/>
          </a:xfrm>
          <a:prstGeom prst="rect">
            <a:avLst/>
          </a:prstGeom>
          <a:ln w="0">
            <a:noFill/>
          </a:ln>
        </p:spPr>
      </p:pic>
      <p:sp>
        <p:nvSpPr>
          <p:cNvPr id="457" name="PlaceHolder 1"/>
          <p:cNvSpPr>
            <a:spLocks noGrp="1"/>
          </p:cNvSpPr>
          <p:nvPr>
            <p:ph/>
          </p:nvPr>
        </p:nvSpPr>
        <p:spPr>
          <a:xfrm>
            <a:off x="770040" y="1825560"/>
            <a:ext cx="4928040" cy="4350960"/>
          </a:xfrm>
          <a:prstGeom prst="rect">
            <a:avLst/>
          </a:prstGeom>
          <a:noFill/>
          <a:ln w="0">
            <a:noFill/>
          </a:ln>
        </p:spPr>
        <p:txBody>
          <a:bodyPr anchor="t">
            <a:normAutofit/>
          </a:bodyPr>
          <a:lstStyle/>
          <a:p>
            <a:pPr indent="0">
              <a:lnSpc>
                <a:spcPct val="100000"/>
              </a:lnSpc>
              <a:spcBef>
                <a:spcPts val="1400"/>
              </a:spcBef>
              <a:buNone/>
            </a:pPr>
            <a:r>
              <a:rPr lang="en-US" sz="2200" b="0" strike="noStrike" spc="-1" dirty="0">
                <a:solidFill>
                  <a:schemeClr val="accent3">
                    <a:lumMod val="25000"/>
                  </a:schemeClr>
                </a:solidFill>
                <a:latin typeface="Abadi"/>
              </a:rPr>
              <a:t>The dashboard provides a dropdown which can choose “All Sites”</a:t>
            </a:r>
          </a:p>
          <a:p>
            <a:pPr indent="0">
              <a:lnSpc>
                <a:spcPct val="100000"/>
              </a:lnSpc>
              <a:spcBef>
                <a:spcPts val="1400"/>
              </a:spcBef>
              <a:buNone/>
            </a:pPr>
            <a:r>
              <a:rPr lang="en-US" sz="2200" spc="-1" dirty="0">
                <a:solidFill>
                  <a:schemeClr val="accent3">
                    <a:lumMod val="25000"/>
                  </a:schemeClr>
                </a:solidFill>
                <a:latin typeface="Abadi"/>
              </a:rPr>
              <a:t>The </a:t>
            </a:r>
            <a:r>
              <a:rPr lang="en-US" sz="2200" spc="-1" dirty="0" err="1">
                <a:solidFill>
                  <a:schemeClr val="accent3">
                    <a:lumMod val="25000"/>
                  </a:schemeClr>
                </a:solidFill>
                <a:latin typeface="Abadi"/>
              </a:rPr>
              <a:t>Piechart</a:t>
            </a:r>
            <a:r>
              <a:rPr lang="en-US" sz="2200" spc="-1" dirty="0">
                <a:solidFill>
                  <a:schemeClr val="accent3">
                    <a:lumMod val="25000"/>
                  </a:schemeClr>
                </a:solidFill>
                <a:latin typeface="Abadi"/>
              </a:rPr>
              <a:t> shows KSC LC-39A having the highest success rate of 41.7%</a:t>
            </a:r>
            <a:endParaRPr lang="en-US" sz="2200" b="0" strike="noStrike" spc="-1" dirty="0">
              <a:solidFill>
                <a:srgbClr val="000000"/>
              </a:solidFill>
              <a:latin typeface="Calibri"/>
            </a:endParaRPr>
          </a:p>
          <a:p>
            <a:pPr indent="0">
              <a:lnSpc>
                <a:spcPct val="100000"/>
              </a:lnSpc>
              <a:spcBef>
                <a:spcPts val="1400"/>
              </a:spcBef>
              <a:buNone/>
            </a:pPr>
            <a:endParaRPr lang="en-US" sz="2200" b="0" strike="noStrike" spc="-1" dirty="0">
              <a:solidFill>
                <a:srgbClr val="000000"/>
              </a:solidFill>
              <a:latin typeface="Calibri"/>
            </a:endParaRPr>
          </a:p>
        </p:txBody>
      </p:sp>
      <p:sp>
        <p:nvSpPr>
          <p:cNvPr id="458"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dirty="0">
                <a:solidFill>
                  <a:srgbClr val="0B49CB"/>
                </a:solidFill>
                <a:latin typeface="Abadi"/>
                <a:ea typeface="IBM Plex Mono SemiBold"/>
              </a:rPr>
              <a:t>Successful Launches per site</a:t>
            </a:r>
            <a:endParaRPr lang="en-IN" sz="4000" b="0" strike="noStrike" spc="-1" dirty="0">
              <a:solidFill>
                <a:srgbClr val="000000"/>
              </a:solidFill>
              <a:latin typeface="Arial"/>
            </a:endParaRPr>
          </a:p>
        </p:txBody>
      </p:sp>
      <p:sp>
        <p:nvSpPr>
          <p:cNvPr id="3" name="PlaceHolder 2"/>
          <p:cNvSpPr>
            <a:spLocks noGrp="1"/>
          </p:cNvSpPr>
          <p:nvPr>
            <p:ph type="sldNum" idx="2"/>
          </p:nvPr>
        </p:nvSpPr>
        <p:spPr/>
        <p:txBody>
          <a:bodyPr/>
          <a:lstStyle/>
          <a:p>
            <a:fld id="{FEB0BE4D-1F11-40F8-BE41-E01C148B361D}" type="slidenum">
              <a:rPr/>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460" name="PlaceHolder 1"/>
          <p:cNvSpPr>
            <a:spLocks noGrp="1"/>
          </p:cNvSpPr>
          <p:nvPr>
            <p:ph/>
          </p:nvPr>
        </p:nvSpPr>
        <p:spPr>
          <a:xfrm>
            <a:off x="734040" y="1825560"/>
            <a:ext cx="4720320" cy="4350960"/>
          </a:xfrm>
          <a:prstGeom prst="rect">
            <a:avLst/>
          </a:prstGeom>
          <a:noFill/>
          <a:ln w="0">
            <a:noFill/>
          </a:ln>
        </p:spPr>
        <p:txBody>
          <a:bodyPr anchor="t">
            <a:normAutofit/>
          </a:bodyPr>
          <a:lstStyle/>
          <a:p>
            <a:pPr indent="0">
              <a:lnSpc>
                <a:spcPct val="100000"/>
              </a:lnSpc>
              <a:spcBef>
                <a:spcPts val="1400"/>
              </a:spcBef>
              <a:buNone/>
            </a:pPr>
            <a:r>
              <a:rPr lang="en-US" sz="2200" b="0" strike="noStrike" spc="-1" dirty="0">
                <a:solidFill>
                  <a:schemeClr val="accent3">
                    <a:lumMod val="25000"/>
                  </a:schemeClr>
                </a:solidFill>
                <a:latin typeface="Abadi"/>
              </a:rPr>
              <a:t>The KSC LC-39A site shows the highest success rate compared to other sites</a:t>
            </a:r>
          </a:p>
          <a:p>
            <a:pPr indent="0">
              <a:lnSpc>
                <a:spcPct val="100000"/>
              </a:lnSpc>
              <a:spcBef>
                <a:spcPts val="1400"/>
              </a:spcBef>
              <a:buNone/>
            </a:pPr>
            <a:r>
              <a:rPr lang="en-US" sz="2200" spc="-1" dirty="0">
                <a:solidFill>
                  <a:schemeClr val="accent3">
                    <a:lumMod val="25000"/>
                  </a:schemeClr>
                </a:solidFill>
                <a:latin typeface="Abadi"/>
              </a:rPr>
              <a:t>However, its actual success vs failure percentage is low : 23.1%</a:t>
            </a:r>
          </a:p>
          <a:p>
            <a:pPr indent="0">
              <a:lnSpc>
                <a:spcPct val="100000"/>
              </a:lnSpc>
              <a:spcBef>
                <a:spcPts val="1400"/>
              </a:spcBef>
              <a:buNone/>
            </a:pPr>
            <a:r>
              <a:rPr lang="en-US" sz="2200" b="0" strike="noStrike" spc="-1" dirty="0">
                <a:solidFill>
                  <a:schemeClr val="accent3">
                    <a:lumMod val="25000"/>
                  </a:schemeClr>
                </a:solidFill>
                <a:latin typeface="Abadi"/>
              </a:rPr>
              <a:t>The CCAFS SLC-40 has a higher success rate of 42.9%</a:t>
            </a:r>
          </a:p>
          <a:p>
            <a:pPr indent="0">
              <a:lnSpc>
                <a:spcPct val="100000"/>
              </a:lnSpc>
              <a:spcBef>
                <a:spcPts val="1400"/>
              </a:spcBef>
              <a:buNone/>
            </a:pPr>
            <a:r>
              <a:rPr lang="en-US" sz="2200" spc="-1" dirty="0">
                <a:solidFill>
                  <a:schemeClr val="accent3">
                    <a:lumMod val="25000"/>
                  </a:schemeClr>
                </a:solidFill>
                <a:latin typeface="Abadi"/>
              </a:rPr>
              <a:t>This is because KSC LC-39A has more launch attempts than CCAFS SLC-40</a:t>
            </a:r>
            <a:endParaRPr lang="en-US" sz="2200" b="0" strike="noStrike" spc="-1" dirty="0">
              <a:solidFill>
                <a:srgbClr val="000000"/>
              </a:solidFill>
              <a:latin typeface="Calibri"/>
            </a:endParaRPr>
          </a:p>
          <a:p>
            <a:pPr indent="0">
              <a:lnSpc>
                <a:spcPct val="100000"/>
              </a:lnSpc>
              <a:buNone/>
            </a:pPr>
            <a:endParaRPr lang="en-US" sz="1800" b="0" strike="noStrike" spc="-1" dirty="0">
              <a:solidFill>
                <a:srgbClr val="000000"/>
              </a:solidFill>
              <a:latin typeface="Calibri"/>
            </a:endParaRPr>
          </a:p>
        </p:txBody>
      </p:sp>
      <p:sp>
        <p:nvSpPr>
          <p:cNvPr id="461"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dirty="0">
                <a:solidFill>
                  <a:srgbClr val="0B49CB"/>
                </a:solidFill>
                <a:latin typeface="Abadi"/>
                <a:ea typeface="IBM Plex Mono SemiBold"/>
              </a:rPr>
              <a:t>Success rate of the most productive launch site</a:t>
            </a:r>
            <a:endParaRPr lang="en-IN" sz="4000" b="0" strike="noStrike" spc="-1" dirty="0">
              <a:solidFill>
                <a:srgbClr val="000000"/>
              </a:solidFill>
              <a:latin typeface="Arial"/>
            </a:endParaRPr>
          </a:p>
        </p:txBody>
      </p:sp>
      <p:sp>
        <p:nvSpPr>
          <p:cNvPr id="3" name="PlaceHolder 2"/>
          <p:cNvSpPr>
            <a:spLocks noGrp="1"/>
          </p:cNvSpPr>
          <p:nvPr>
            <p:ph type="sldNum" idx="2"/>
          </p:nvPr>
        </p:nvSpPr>
        <p:spPr/>
        <p:txBody>
          <a:bodyPr/>
          <a:lstStyle/>
          <a:p>
            <a:fld id="{F43E4545-919B-41E4-8BC2-487E3B32CBDF}" type="slidenum">
              <a:rPr/>
              <a:t>42</a:t>
            </a:fld>
            <a:endParaRPr/>
          </a:p>
        </p:txBody>
      </p:sp>
      <p:pic>
        <p:nvPicPr>
          <p:cNvPr id="2" name="Picture 1">
            <a:extLst>
              <a:ext uri="{FF2B5EF4-FFF2-40B4-BE49-F238E27FC236}">
                <a16:creationId xmlns:a16="http://schemas.microsoft.com/office/drawing/2014/main" id="{254F27F9-460F-9629-EBC2-3E9F9168F813}"/>
              </a:ext>
            </a:extLst>
          </p:cNvPr>
          <p:cNvPicPr>
            <a:picLocks noChangeAspect="1"/>
          </p:cNvPicPr>
          <p:nvPr/>
        </p:nvPicPr>
        <p:blipFill>
          <a:blip r:embed="rId4"/>
          <a:stretch>
            <a:fillRect/>
          </a:stretch>
        </p:blipFill>
        <p:spPr>
          <a:xfrm>
            <a:off x="5454360" y="1825560"/>
            <a:ext cx="6162788" cy="4187874"/>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62" name="PlaceHolder 1"/>
          <p:cNvSpPr>
            <a:spLocks noGrp="1"/>
          </p:cNvSpPr>
          <p:nvPr>
            <p:ph/>
          </p:nvPr>
        </p:nvSpPr>
        <p:spPr>
          <a:xfrm>
            <a:off x="770040" y="1825560"/>
            <a:ext cx="3806640" cy="4350960"/>
          </a:xfrm>
          <a:prstGeom prst="rect">
            <a:avLst/>
          </a:prstGeom>
          <a:noFill/>
          <a:ln w="0">
            <a:noFill/>
          </a:ln>
        </p:spPr>
        <p:txBody>
          <a:bodyPr anchor="t">
            <a:normAutofit fontScale="84000" lnSpcReduction="10000"/>
          </a:bodyPr>
          <a:lstStyle/>
          <a:p>
            <a:pPr indent="0">
              <a:lnSpc>
                <a:spcPct val="100000"/>
              </a:lnSpc>
              <a:spcBef>
                <a:spcPts val="1400"/>
              </a:spcBef>
              <a:buNone/>
            </a:pPr>
            <a:r>
              <a:rPr lang="en-US" sz="2200" b="0" strike="noStrike" spc="-1" dirty="0">
                <a:solidFill>
                  <a:schemeClr val="accent3">
                    <a:lumMod val="25000"/>
                  </a:schemeClr>
                </a:solidFill>
                <a:latin typeface="Abadi"/>
              </a:rPr>
              <a:t>The Launch outcome is a binary quantity, 1 for success and 0 for failure</a:t>
            </a:r>
          </a:p>
          <a:p>
            <a:pPr indent="0">
              <a:lnSpc>
                <a:spcPct val="100000"/>
              </a:lnSpc>
              <a:spcBef>
                <a:spcPts val="1400"/>
              </a:spcBef>
              <a:buNone/>
            </a:pPr>
            <a:r>
              <a:rPr lang="en-US" sz="2200" b="0" strike="noStrike" spc="-1" dirty="0">
                <a:solidFill>
                  <a:srgbClr val="000000"/>
                </a:solidFill>
                <a:latin typeface="Calibri"/>
              </a:rPr>
              <a:t>In the dashboard, we can get a scatter plot of Launch Outcome vs payload mass, colored by booster category</a:t>
            </a:r>
          </a:p>
          <a:p>
            <a:pPr indent="0">
              <a:lnSpc>
                <a:spcPct val="100000"/>
              </a:lnSpc>
              <a:spcBef>
                <a:spcPts val="1400"/>
              </a:spcBef>
              <a:buNone/>
            </a:pPr>
            <a:r>
              <a:rPr lang="en-US" sz="2200" b="0" strike="noStrike" spc="-1" dirty="0">
                <a:solidFill>
                  <a:srgbClr val="000000"/>
                </a:solidFill>
                <a:latin typeface="Calibri"/>
              </a:rPr>
              <a:t>The plot shows that the FT Booster category has the higher success rate for payloads less than 6000 kg</a:t>
            </a:r>
          </a:p>
          <a:p>
            <a:pPr indent="0">
              <a:lnSpc>
                <a:spcPct val="100000"/>
              </a:lnSpc>
              <a:spcBef>
                <a:spcPts val="1400"/>
              </a:spcBef>
              <a:buNone/>
            </a:pPr>
            <a:r>
              <a:rPr lang="en-US" sz="2200" b="0" strike="noStrike" spc="-1" dirty="0">
                <a:solidFill>
                  <a:srgbClr val="000000"/>
                </a:solidFill>
                <a:latin typeface="Calibri"/>
              </a:rPr>
              <a:t>The B4 Booster category works better at higher payloads</a:t>
            </a:r>
          </a:p>
          <a:p>
            <a:pPr indent="0">
              <a:lnSpc>
                <a:spcPct val="100000"/>
              </a:lnSpc>
              <a:spcBef>
                <a:spcPts val="1400"/>
              </a:spcBef>
              <a:buNone/>
            </a:pPr>
            <a:r>
              <a:rPr lang="en-US" sz="2200" spc="-1" dirty="0">
                <a:solidFill>
                  <a:srgbClr val="000000"/>
                </a:solidFill>
                <a:latin typeface="Calibri"/>
              </a:rPr>
              <a:t>The booster payloads from 2000 kg and 6000 kg is most successful</a:t>
            </a:r>
            <a:endParaRPr lang="en-US" sz="2200" b="0" strike="noStrike" spc="-1" dirty="0">
              <a:solidFill>
                <a:srgbClr val="000000"/>
              </a:solidFill>
              <a:latin typeface="Calibri"/>
            </a:endParaRPr>
          </a:p>
          <a:p>
            <a:pPr indent="0">
              <a:lnSpc>
                <a:spcPct val="100000"/>
              </a:lnSpc>
              <a:spcBef>
                <a:spcPts val="1400"/>
              </a:spcBef>
              <a:buNone/>
            </a:pPr>
            <a:endParaRPr lang="en-US" sz="2200" b="0" strike="noStrike" spc="-1" dirty="0">
              <a:solidFill>
                <a:srgbClr val="000000"/>
              </a:solidFill>
              <a:latin typeface="Calibri"/>
            </a:endParaRPr>
          </a:p>
        </p:txBody>
      </p:sp>
      <p:sp>
        <p:nvSpPr>
          <p:cNvPr id="463"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dirty="0">
                <a:solidFill>
                  <a:srgbClr val="0B49CB"/>
                </a:solidFill>
                <a:latin typeface="Abadi"/>
                <a:ea typeface="IBM Plex Mono SemiBold"/>
              </a:rPr>
              <a:t>Dashboard Scatter plot</a:t>
            </a:r>
            <a:endParaRPr lang="en-IN" sz="4000" b="0" strike="noStrike" spc="-1" dirty="0">
              <a:solidFill>
                <a:srgbClr val="000000"/>
              </a:solidFill>
              <a:latin typeface="Arial"/>
            </a:endParaRPr>
          </a:p>
        </p:txBody>
      </p:sp>
      <p:pic>
        <p:nvPicPr>
          <p:cNvPr id="464" name="Picture 3"/>
          <p:cNvPicPr/>
          <p:nvPr/>
        </p:nvPicPr>
        <p:blipFill>
          <a:blip r:embed="rId3"/>
          <a:srcRect r="1705"/>
          <a:stretch/>
        </p:blipFill>
        <p:spPr>
          <a:xfrm>
            <a:off x="4577040" y="1422720"/>
            <a:ext cx="7614720" cy="4366080"/>
          </a:xfrm>
          <a:prstGeom prst="rect">
            <a:avLst/>
          </a:prstGeom>
          <a:ln w="0">
            <a:noFill/>
          </a:ln>
        </p:spPr>
      </p:pic>
      <p:sp>
        <p:nvSpPr>
          <p:cNvPr id="3" name="PlaceHolder 2"/>
          <p:cNvSpPr>
            <a:spLocks noGrp="1"/>
          </p:cNvSpPr>
          <p:nvPr>
            <p:ph type="sldNum" idx="2"/>
          </p:nvPr>
        </p:nvSpPr>
        <p:spPr/>
        <p:txBody>
          <a:bodyPr/>
          <a:lstStyle/>
          <a:p>
            <a:fld id="{44FF9F91-7C6B-455F-B2E8-21D1B393237D}" type="slidenum">
              <a:rPr/>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65" name="TextBox 1"/>
          <p:cNvSpPr/>
          <p:nvPr/>
        </p:nvSpPr>
        <p:spPr>
          <a:xfrm>
            <a:off x="810720" y="2529720"/>
            <a:ext cx="1032840" cy="363960"/>
          </a:xfrm>
          <a:prstGeom prst="rect">
            <a:avLst/>
          </a:prstGeom>
          <a:solidFill>
            <a:srgbClr val="0948CB"/>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rgbClr val="FFFFFF"/>
                </a:solidFill>
                <a:latin typeface="Calibri"/>
              </a:rPr>
              <a:t>Section 5</a:t>
            </a:r>
            <a:endParaRPr lang="en-IN" sz="1800" b="0" strike="noStrike" spc="-1">
              <a:solidFill>
                <a:srgbClr val="000000"/>
              </a:solidFill>
              <a:latin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66" name="PlaceHolder 1"/>
          <p:cNvSpPr>
            <a:spLocks noGrp="1"/>
          </p:cNvSpPr>
          <p:nvPr>
            <p:ph/>
          </p:nvPr>
        </p:nvSpPr>
        <p:spPr>
          <a:xfrm>
            <a:off x="547031" y="1450620"/>
            <a:ext cx="5860180" cy="4775760"/>
          </a:xfrm>
          <a:prstGeom prst="rect">
            <a:avLst/>
          </a:prstGeom>
          <a:noFill/>
          <a:ln w="0">
            <a:noFill/>
          </a:ln>
        </p:spPr>
        <p:txBody>
          <a:bodyPr anchor="t">
            <a:normAutofit lnSpcReduction="10000"/>
          </a:bodyPr>
          <a:lstStyle/>
          <a:p>
            <a:pPr marL="0" indent="0">
              <a:lnSpc>
                <a:spcPct val="100000"/>
              </a:lnSpc>
              <a:spcBef>
                <a:spcPts val="1400"/>
              </a:spcBef>
              <a:buClr>
                <a:srgbClr val="292929"/>
              </a:buClr>
              <a:buNone/>
            </a:pPr>
            <a:r>
              <a:rPr lang="en-US" sz="2200" spc="-1" dirty="0">
                <a:solidFill>
                  <a:schemeClr val="accent3">
                    <a:lumMod val="25000"/>
                  </a:schemeClr>
                </a:solidFill>
                <a:latin typeface="Abadi"/>
              </a:rPr>
              <a:t>A model has been built which can predict the landing outcome</a:t>
            </a:r>
          </a:p>
          <a:p>
            <a:pPr marL="0" indent="0">
              <a:lnSpc>
                <a:spcPct val="100000"/>
              </a:lnSpc>
              <a:spcBef>
                <a:spcPts val="1400"/>
              </a:spcBef>
              <a:buClr>
                <a:srgbClr val="292929"/>
              </a:buClr>
              <a:buNone/>
            </a:pPr>
            <a:r>
              <a:rPr lang="en-US" sz="2200" b="0" strike="noStrike" spc="-1" dirty="0">
                <a:solidFill>
                  <a:schemeClr val="accent3">
                    <a:lumMod val="25000"/>
                  </a:schemeClr>
                </a:solidFill>
                <a:latin typeface="Abadi"/>
              </a:rPr>
              <a:t>Four models were tried:</a:t>
            </a:r>
          </a:p>
          <a:p>
            <a:pPr>
              <a:lnSpc>
                <a:spcPct val="100000"/>
              </a:lnSpc>
              <a:spcBef>
                <a:spcPts val="1400"/>
              </a:spcBef>
              <a:buClr>
                <a:srgbClr val="292929"/>
              </a:buClr>
            </a:pPr>
            <a:r>
              <a:rPr lang="en-US" sz="2200" spc="-1" dirty="0">
                <a:solidFill>
                  <a:schemeClr val="accent3">
                    <a:lumMod val="25000"/>
                  </a:schemeClr>
                </a:solidFill>
                <a:latin typeface="Abadi"/>
              </a:rPr>
              <a:t>logistic regression (</a:t>
            </a:r>
            <a:r>
              <a:rPr lang="en-US" sz="2200" spc="-1" dirty="0" err="1">
                <a:solidFill>
                  <a:schemeClr val="accent3">
                    <a:lumMod val="25000"/>
                  </a:schemeClr>
                </a:solidFill>
                <a:latin typeface="Abadi"/>
              </a:rPr>
              <a:t>logreg</a:t>
            </a:r>
            <a:r>
              <a:rPr lang="en-US" sz="2200" spc="-1" dirty="0">
                <a:solidFill>
                  <a:schemeClr val="accent3">
                    <a:lumMod val="25000"/>
                  </a:schemeClr>
                </a:solidFill>
                <a:latin typeface="Abadi"/>
              </a:rPr>
              <a:t>)</a:t>
            </a:r>
          </a:p>
          <a:p>
            <a:pPr>
              <a:lnSpc>
                <a:spcPct val="100000"/>
              </a:lnSpc>
              <a:spcBef>
                <a:spcPts val="1400"/>
              </a:spcBef>
              <a:buClr>
                <a:srgbClr val="292929"/>
              </a:buClr>
            </a:pPr>
            <a:r>
              <a:rPr lang="en-US" sz="2200" spc="-1" dirty="0">
                <a:solidFill>
                  <a:schemeClr val="accent3">
                    <a:lumMod val="25000"/>
                  </a:schemeClr>
                </a:solidFill>
                <a:latin typeface="Abadi"/>
              </a:rPr>
              <a:t>support vector machine (</a:t>
            </a:r>
            <a:r>
              <a:rPr lang="en-US" sz="2200" spc="-1" dirty="0" err="1">
                <a:solidFill>
                  <a:schemeClr val="accent3">
                    <a:lumMod val="25000"/>
                  </a:schemeClr>
                </a:solidFill>
                <a:latin typeface="Abadi"/>
              </a:rPr>
              <a:t>svm</a:t>
            </a:r>
            <a:r>
              <a:rPr lang="en-US" sz="2200" spc="-1" dirty="0">
                <a:solidFill>
                  <a:schemeClr val="accent3">
                    <a:lumMod val="25000"/>
                  </a:schemeClr>
                </a:solidFill>
                <a:latin typeface="Abadi"/>
              </a:rPr>
              <a:t>)</a:t>
            </a:r>
          </a:p>
          <a:p>
            <a:pPr>
              <a:lnSpc>
                <a:spcPct val="100000"/>
              </a:lnSpc>
              <a:spcBef>
                <a:spcPts val="1400"/>
              </a:spcBef>
              <a:buClr>
                <a:srgbClr val="292929"/>
              </a:buClr>
            </a:pPr>
            <a:r>
              <a:rPr lang="en-US" sz="2200" spc="-1" dirty="0">
                <a:solidFill>
                  <a:schemeClr val="accent3">
                    <a:lumMod val="25000"/>
                  </a:schemeClr>
                </a:solidFill>
                <a:latin typeface="Abadi"/>
              </a:rPr>
              <a:t>decision trees (tree)</a:t>
            </a:r>
          </a:p>
          <a:p>
            <a:pPr>
              <a:lnSpc>
                <a:spcPct val="100000"/>
              </a:lnSpc>
              <a:spcBef>
                <a:spcPts val="1400"/>
              </a:spcBef>
              <a:buClr>
                <a:srgbClr val="292929"/>
              </a:buClr>
            </a:pPr>
            <a:r>
              <a:rPr lang="en-US" sz="2200" spc="-1" dirty="0">
                <a:solidFill>
                  <a:schemeClr val="accent3">
                    <a:lumMod val="25000"/>
                  </a:schemeClr>
                </a:solidFill>
                <a:latin typeface="Abadi"/>
              </a:rPr>
              <a:t>K-nearest </a:t>
            </a:r>
            <a:r>
              <a:rPr lang="en-US" sz="2200" spc="-1" dirty="0" err="1">
                <a:solidFill>
                  <a:schemeClr val="accent3">
                    <a:lumMod val="25000"/>
                  </a:schemeClr>
                </a:solidFill>
                <a:latin typeface="Abadi"/>
              </a:rPr>
              <a:t>neighbours</a:t>
            </a:r>
            <a:r>
              <a:rPr lang="en-US" sz="2200" spc="-1" dirty="0">
                <a:solidFill>
                  <a:schemeClr val="accent3">
                    <a:lumMod val="25000"/>
                  </a:schemeClr>
                </a:solidFill>
                <a:latin typeface="Abadi"/>
              </a:rPr>
              <a:t> (</a:t>
            </a:r>
            <a:r>
              <a:rPr lang="en-US" sz="2200" spc="-1" dirty="0" err="1">
                <a:solidFill>
                  <a:schemeClr val="accent3">
                    <a:lumMod val="25000"/>
                  </a:schemeClr>
                </a:solidFill>
                <a:latin typeface="Abadi"/>
              </a:rPr>
              <a:t>knn</a:t>
            </a:r>
            <a:r>
              <a:rPr lang="en-US" sz="2200" spc="-1" dirty="0">
                <a:solidFill>
                  <a:schemeClr val="accent3">
                    <a:lumMod val="25000"/>
                  </a:schemeClr>
                </a:solidFill>
                <a:latin typeface="Abadi"/>
              </a:rPr>
              <a:t>)</a:t>
            </a:r>
          </a:p>
          <a:p>
            <a:pPr marL="0" indent="0">
              <a:lnSpc>
                <a:spcPct val="100000"/>
              </a:lnSpc>
              <a:spcBef>
                <a:spcPts val="1400"/>
              </a:spcBef>
              <a:buClr>
                <a:srgbClr val="292929"/>
              </a:buClr>
              <a:buNone/>
            </a:pPr>
            <a:r>
              <a:rPr lang="en-US" sz="2200" b="0" strike="noStrike" spc="-1" dirty="0">
                <a:solidFill>
                  <a:schemeClr val="accent3">
                    <a:lumMod val="25000"/>
                  </a:schemeClr>
                </a:solidFill>
                <a:latin typeface="Abadi"/>
              </a:rPr>
              <a:t>The optimal parameters were determined using Grid Search Cross Validation (</a:t>
            </a:r>
            <a:r>
              <a:rPr lang="en-US" sz="2200" b="0" strike="noStrike" spc="-1" dirty="0" err="1">
                <a:solidFill>
                  <a:schemeClr val="accent3">
                    <a:lumMod val="25000"/>
                  </a:schemeClr>
                </a:solidFill>
                <a:latin typeface="Abadi"/>
              </a:rPr>
              <a:t>GridSearchCV</a:t>
            </a:r>
            <a:r>
              <a:rPr lang="en-US" sz="2200" b="0" strike="noStrike" spc="-1" dirty="0">
                <a:solidFill>
                  <a:schemeClr val="accent3">
                    <a:lumMod val="25000"/>
                  </a:schemeClr>
                </a:solidFill>
                <a:latin typeface="Abadi"/>
              </a:rPr>
              <a:t>)</a:t>
            </a:r>
          </a:p>
          <a:p>
            <a:pPr marL="0" indent="0">
              <a:lnSpc>
                <a:spcPct val="100000"/>
              </a:lnSpc>
              <a:spcBef>
                <a:spcPts val="1400"/>
              </a:spcBef>
              <a:buClr>
                <a:srgbClr val="292929"/>
              </a:buClr>
              <a:buNone/>
            </a:pPr>
            <a:r>
              <a:rPr lang="en-US" sz="2200" spc="-1" dirty="0">
                <a:solidFill>
                  <a:schemeClr val="accent3">
                    <a:lumMod val="25000"/>
                  </a:schemeClr>
                </a:solidFill>
                <a:latin typeface="Abadi"/>
              </a:rPr>
              <a:t>The results show that the decision trees show the greatest accuracy score</a:t>
            </a:r>
            <a:endParaRPr lang="en-US" sz="2200" b="0" strike="noStrike" spc="-1" dirty="0">
              <a:solidFill>
                <a:srgbClr val="000000"/>
              </a:solidFill>
              <a:latin typeface="Calibri"/>
            </a:endParaRPr>
          </a:p>
        </p:txBody>
      </p:sp>
      <p:sp>
        <p:nvSpPr>
          <p:cNvPr id="467"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Classification Accuracy</a:t>
            </a:r>
            <a:endParaRPr lang="en-IN" sz="4000" b="0" strike="noStrike" spc="-1">
              <a:solidFill>
                <a:srgbClr val="000000"/>
              </a:solidFill>
              <a:latin typeface="Arial"/>
            </a:endParaRPr>
          </a:p>
        </p:txBody>
      </p:sp>
      <p:sp>
        <p:nvSpPr>
          <p:cNvPr id="3" name="PlaceHolder 2"/>
          <p:cNvSpPr>
            <a:spLocks noGrp="1"/>
          </p:cNvSpPr>
          <p:nvPr>
            <p:ph type="sldNum" idx="2"/>
          </p:nvPr>
        </p:nvSpPr>
        <p:spPr/>
        <p:txBody>
          <a:bodyPr/>
          <a:lstStyle/>
          <a:p>
            <a:fld id="{DC4FE288-BDAA-4B85-9047-18F3DB665CA1}" type="slidenum">
              <a:rPr/>
              <a:t>45</a:t>
            </a:fld>
            <a:endParaRPr/>
          </a:p>
        </p:txBody>
      </p:sp>
      <p:pic>
        <p:nvPicPr>
          <p:cNvPr id="2" name="Picture 1">
            <a:extLst>
              <a:ext uri="{FF2B5EF4-FFF2-40B4-BE49-F238E27FC236}">
                <a16:creationId xmlns:a16="http://schemas.microsoft.com/office/drawing/2014/main" id="{4C1B9912-5811-C778-C0F6-329A08640AAA}"/>
              </a:ext>
            </a:extLst>
          </p:cNvPr>
          <p:cNvPicPr>
            <a:picLocks noChangeAspect="1"/>
          </p:cNvPicPr>
          <p:nvPr/>
        </p:nvPicPr>
        <p:blipFill>
          <a:blip r:embed="rId3"/>
          <a:stretch>
            <a:fillRect/>
          </a:stretch>
        </p:blipFill>
        <p:spPr>
          <a:xfrm>
            <a:off x="6630220" y="2082240"/>
            <a:ext cx="4791740" cy="3543981"/>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68" name="PlaceHolder 1"/>
          <p:cNvSpPr>
            <a:spLocks noGrp="1"/>
          </p:cNvSpPr>
          <p:nvPr>
            <p:ph/>
          </p:nvPr>
        </p:nvSpPr>
        <p:spPr>
          <a:xfrm>
            <a:off x="770039" y="1444860"/>
            <a:ext cx="4267143" cy="4982220"/>
          </a:xfrm>
          <a:prstGeom prst="rect">
            <a:avLst/>
          </a:prstGeom>
          <a:noFill/>
          <a:ln w="0">
            <a:noFill/>
          </a:ln>
        </p:spPr>
        <p:txBody>
          <a:bodyPr lIns="90000" tIns="45000" rIns="90000" bIns="45000" anchor="t">
            <a:normAutofit/>
          </a:bodyPr>
          <a:lstStyle/>
          <a:p>
            <a:pPr marL="0" indent="0">
              <a:lnSpc>
                <a:spcPct val="100000"/>
              </a:lnSpc>
              <a:spcBef>
                <a:spcPts val="1400"/>
              </a:spcBef>
              <a:buClr>
                <a:srgbClr val="292929"/>
              </a:buClr>
              <a:buNone/>
            </a:pPr>
            <a:r>
              <a:rPr lang="en-US" sz="2200" b="0" strike="noStrike" spc="-1" dirty="0">
                <a:solidFill>
                  <a:srgbClr val="000000"/>
                </a:solidFill>
                <a:latin typeface="Calibri"/>
              </a:rPr>
              <a:t>The Decision tree model shows good predictions with the confusion matrix showing:-</a:t>
            </a:r>
          </a:p>
          <a:p>
            <a:pPr>
              <a:lnSpc>
                <a:spcPct val="100000"/>
              </a:lnSpc>
              <a:spcBef>
                <a:spcPts val="1400"/>
              </a:spcBef>
              <a:buClr>
                <a:srgbClr val="292929"/>
              </a:buClr>
              <a:buFont typeface="System Font Regular"/>
              <a:buChar char="❌"/>
            </a:pPr>
            <a:r>
              <a:rPr lang="en-US" sz="2200" b="1" spc="-1" dirty="0">
                <a:solidFill>
                  <a:srgbClr val="1F132D"/>
                </a:solidFill>
                <a:latin typeface="Calibri"/>
              </a:rPr>
              <a:t>  1</a:t>
            </a:r>
            <a:r>
              <a:rPr lang="en-US" sz="2200" b="1" strike="noStrike" spc="-1" dirty="0">
                <a:solidFill>
                  <a:srgbClr val="1F132D"/>
                </a:solidFill>
                <a:latin typeface="Calibri"/>
              </a:rPr>
              <a:t> False positive</a:t>
            </a:r>
            <a:r>
              <a:rPr lang="en-US" sz="2200" b="0" strike="noStrike" spc="-1" dirty="0">
                <a:solidFill>
                  <a:srgbClr val="1F132D"/>
                </a:solidFill>
                <a:latin typeface="Calibri"/>
              </a:rPr>
              <a:t> </a:t>
            </a:r>
          </a:p>
          <a:p>
            <a:pPr>
              <a:lnSpc>
                <a:spcPct val="100000"/>
              </a:lnSpc>
              <a:spcBef>
                <a:spcPts val="1400"/>
              </a:spcBef>
              <a:buClr>
                <a:srgbClr val="292929"/>
              </a:buClr>
              <a:buFont typeface="System Font Regular"/>
              <a:buChar char="✅"/>
            </a:pPr>
            <a:r>
              <a:rPr lang="en-US" sz="2200" b="1" strike="noStrike" spc="-1" dirty="0">
                <a:solidFill>
                  <a:srgbClr val="A8185A"/>
                </a:solidFill>
                <a:latin typeface="Calibri"/>
              </a:rPr>
              <a:t>  5 True negatives </a:t>
            </a:r>
          </a:p>
          <a:p>
            <a:pPr>
              <a:lnSpc>
                <a:spcPct val="100000"/>
              </a:lnSpc>
              <a:spcBef>
                <a:spcPts val="1400"/>
              </a:spcBef>
              <a:buClr>
                <a:srgbClr val="292929"/>
              </a:buClr>
              <a:buFont typeface="System Font Regular"/>
              <a:buChar char="✅"/>
            </a:pPr>
            <a:r>
              <a:rPr lang="en-US" sz="2200" b="1" strike="noStrike" spc="-1" dirty="0">
                <a:solidFill>
                  <a:schemeClr val="accent2">
                    <a:lumMod val="50000"/>
                  </a:schemeClr>
                </a:solidFill>
                <a:latin typeface="Calibri"/>
              </a:rPr>
              <a:t>  12 True positives </a:t>
            </a:r>
          </a:p>
          <a:p>
            <a:pPr marL="0" indent="0">
              <a:lnSpc>
                <a:spcPct val="100000"/>
              </a:lnSpc>
              <a:spcBef>
                <a:spcPts val="1400"/>
              </a:spcBef>
              <a:buClr>
                <a:srgbClr val="292929"/>
              </a:buClr>
              <a:buNone/>
            </a:pPr>
            <a:r>
              <a:rPr lang="en-US" sz="2200" spc="-1" dirty="0">
                <a:solidFill>
                  <a:srgbClr val="000000"/>
                </a:solidFill>
                <a:latin typeface="Calibri"/>
              </a:rPr>
              <a:t>Thus, there is 1 undesirable result out of 18</a:t>
            </a:r>
          </a:p>
          <a:p>
            <a:pPr marL="0" indent="0">
              <a:lnSpc>
                <a:spcPct val="100000"/>
              </a:lnSpc>
              <a:spcBef>
                <a:spcPts val="1400"/>
              </a:spcBef>
              <a:buClr>
                <a:srgbClr val="292929"/>
              </a:buClr>
              <a:buNone/>
            </a:pPr>
            <a:r>
              <a:rPr lang="en-US" sz="2200" b="0" strike="noStrike" spc="-1" dirty="0">
                <a:solidFill>
                  <a:srgbClr val="000000"/>
                </a:solidFill>
                <a:latin typeface="Calibri"/>
              </a:rPr>
              <a:t>This is a fairly good model, although it may do better with more data points</a:t>
            </a:r>
          </a:p>
        </p:txBody>
      </p:sp>
      <p:sp>
        <p:nvSpPr>
          <p:cNvPr id="469"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Confusion Matrix</a:t>
            </a:r>
            <a:endParaRPr lang="en-IN" sz="4000" b="0" strike="noStrike" spc="-1">
              <a:solidFill>
                <a:srgbClr val="000000"/>
              </a:solidFill>
              <a:latin typeface="Arial"/>
            </a:endParaRPr>
          </a:p>
        </p:txBody>
      </p:sp>
      <p:sp>
        <p:nvSpPr>
          <p:cNvPr id="3" name="PlaceHolder 2"/>
          <p:cNvSpPr>
            <a:spLocks noGrp="1"/>
          </p:cNvSpPr>
          <p:nvPr>
            <p:ph type="sldNum" idx="2"/>
          </p:nvPr>
        </p:nvSpPr>
        <p:spPr/>
        <p:txBody>
          <a:bodyPr/>
          <a:lstStyle/>
          <a:p>
            <a:fld id="{B090BE67-39AF-4054-A325-BDF68B3DB440}" type="slidenum">
              <a:rPr/>
              <a:t>46</a:t>
            </a:fld>
            <a:endParaRPr/>
          </a:p>
        </p:txBody>
      </p:sp>
      <p:pic>
        <p:nvPicPr>
          <p:cNvPr id="4" name="Picture 3">
            <a:extLst>
              <a:ext uri="{FF2B5EF4-FFF2-40B4-BE49-F238E27FC236}">
                <a16:creationId xmlns:a16="http://schemas.microsoft.com/office/drawing/2014/main" id="{9A06C28F-B6F6-9A20-0C9C-089603B8CDD0}"/>
              </a:ext>
            </a:extLst>
          </p:cNvPr>
          <p:cNvPicPr>
            <a:picLocks noChangeAspect="1"/>
          </p:cNvPicPr>
          <p:nvPr/>
        </p:nvPicPr>
        <p:blipFill>
          <a:blip r:embed="rId3"/>
          <a:stretch>
            <a:fillRect/>
          </a:stretch>
        </p:blipFill>
        <p:spPr>
          <a:xfrm>
            <a:off x="5209623" y="1444860"/>
            <a:ext cx="6075657" cy="50364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470" name="PlaceHolder 1"/>
          <p:cNvSpPr>
            <a:spLocks noGrp="1"/>
          </p:cNvSpPr>
          <p:nvPr>
            <p:ph/>
          </p:nvPr>
        </p:nvSpPr>
        <p:spPr>
          <a:xfrm>
            <a:off x="770039" y="1874880"/>
            <a:ext cx="10942989" cy="4350960"/>
          </a:xfrm>
          <a:prstGeom prst="rect">
            <a:avLst/>
          </a:prstGeom>
          <a:noFill/>
          <a:ln w="0">
            <a:noFill/>
          </a:ln>
        </p:spPr>
        <p:txBody>
          <a:bodyPr lIns="90000" tIns="45000" rIns="90000" bIns="45000" anchor="t">
            <a:normAutofit/>
          </a:bodyPr>
          <a:lstStyle/>
          <a:p>
            <a:pPr indent="0">
              <a:lnSpc>
                <a:spcPct val="100000"/>
              </a:lnSpc>
              <a:spcBef>
                <a:spcPts val="1400"/>
              </a:spcBef>
              <a:buNone/>
            </a:pPr>
            <a:r>
              <a:rPr lang="en-US" sz="2200" b="0" strike="noStrike" spc="-1" dirty="0">
                <a:solidFill>
                  <a:srgbClr val="000000"/>
                </a:solidFill>
                <a:latin typeface="Calibri"/>
              </a:rPr>
              <a:t>Data was obtained by REST API and web scraping on the launch status of SpaceX launches and specifications of the launchers</a:t>
            </a:r>
          </a:p>
          <a:p>
            <a:pPr indent="0">
              <a:lnSpc>
                <a:spcPct val="100000"/>
              </a:lnSpc>
              <a:spcBef>
                <a:spcPts val="1400"/>
              </a:spcBef>
              <a:buNone/>
            </a:pPr>
            <a:r>
              <a:rPr lang="en-US" sz="2200" spc="-1" dirty="0">
                <a:solidFill>
                  <a:srgbClr val="000000"/>
                </a:solidFill>
                <a:latin typeface="Calibri"/>
              </a:rPr>
              <a:t>Exploratory data analysis gives us insights into the data, and maps can show the position of the launch sites and their proximity to coast, logistics infrastructure and distance from populated cities</a:t>
            </a:r>
          </a:p>
          <a:p>
            <a:pPr indent="0">
              <a:lnSpc>
                <a:spcPct val="100000"/>
              </a:lnSpc>
              <a:spcBef>
                <a:spcPts val="1400"/>
              </a:spcBef>
              <a:buNone/>
            </a:pPr>
            <a:r>
              <a:rPr lang="en-US" sz="2200" b="0" strike="noStrike" spc="-1" dirty="0">
                <a:solidFill>
                  <a:srgbClr val="000000"/>
                </a:solidFill>
                <a:latin typeface="Calibri"/>
              </a:rPr>
              <a:t>Four different models for machine learning were used to predict the class variable from the other variables available to us. The best parameters were chosen using </a:t>
            </a:r>
            <a:r>
              <a:rPr lang="en-US" sz="2200" b="0" strike="noStrike" spc="-1" dirty="0" err="1">
                <a:solidFill>
                  <a:srgbClr val="000000"/>
                </a:solidFill>
                <a:latin typeface="Calibri"/>
              </a:rPr>
              <a:t>GridSearch</a:t>
            </a:r>
            <a:r>
              <a:rPr lang="en-US" sz="2200" b="0" strike="noStrike" spc="-1" dirty="0">
                <a:solidFill>
                  <a:srgbClr val="000000"/>
                </a:solidFill>
                <a:latin typeface="Calibri"/>
              </a:rPr>
              <a:t> cross validation for each</a:t>
            </a:r>
          </a:p>
          <a:p>
            <a:pPr indent="0">
              <a:lnSpc>
                <a:spcPct val="100000"/>
              </a:lnSpc>
              <a:spcBef>
                <a:spcPts val="1400"/>
              </a:spcBef>
              <a:buNone/>
            </a:pPr>
            <a:r>
              <a:rPr lang="en-US" sz="2200" spc="-1" dirty="0">
                <a:solidFill>
                  <a:srgbClr val="000000"/>
                </a:solidFill>
                <a:latin typeface="Calibri"/>
              </a:rPr>
              <a:t>The decision tree model gave the best accuracy score of 0.86 and the confusion map seems acceptable. This ML model may be used for predictions on new data</a:t>
            </a:r>
            <a:endParaRPr lang="en-US" sz="2200" b="0" strike="noStrike" spc="-1" dirty="0">
              <a:solidFill>
                <a:srgbClr val="000000"/>
              </a:solidFill>
              <a:latin typeface="Calibri"/>
            </a:endParaRPr>
          </a:p>
        </p:txBody>
      </p:sp>
      <p:sp>
        <p:nvSpPr>
          <p:cNvPr id="471"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Conclusions</a:t>
            </a:r>
            <a:endParaRPr lang="en-IN" sz="4000" b="0" strike="noStrike" spc="-1">
              <a:solidFill>
                <a:srgbClr val="000000"/>
              </a:solidFill>
              <a:latin typeface="Arial"/>
            </a:endParaRPr>
          </a:p>
        </p:txBody>
      </p:sp>
      <p:sp>
        <p:nvSpPr>
          <p:cNvPr id="472" name="Rectangle 1"/>
          <p:cNvSpPr/>
          <p:nvPr/>
        </p:nvSpPr>
        <p:spPr>
          <a:xfrm>
            <a:off x="10667880" y="371880"/>
            <a:ext cx="715680" cy="715680"/>
          </a:xfrm>
          <a:prstGeom prst="rect">
            <a:avLst/>
          </a:prstGeom>
          <a:blipFill rotWithShape="0">
            <a:blip r:embed="rId3"/>
            <a:srcRect/>
            <a:stretch/>
          </a:blipFill>
          <a:ln>
            <a:noFill/>
          </a:ln>
        </p:spPr>
        <p:style>
          <a:lnRef idx="2">
            <a:schemeClr val="lt1">
              <a:hueOff val="0"/>
              <a:satOff val="0"/>
              <a:lumOff val="0"/>
              <a:alphaOff val="0"/>
            </a:schemeClr>
          </a:lnRef>
          <a:fillRef idx="0">
            <a:scrgbClr r="0" g="0" b="0"/>
          </a:fillRef>
          <a:effectRef idx="0">
            <a:schemeClr val="accent1">
              <a:hueOff val="0"/>
              <a:satOff val="0"/>
              <a:lumOff val="0"/>
              <a:alphaOff val="0"/>
            </a:schemeClr>
          </a:effectRef>
          <a:fontRef idx="minor"/>
        </p:style>
        <p:txBody>
          <a:bodyPr lIns="90000" tIns="45000" rIns="90000" bIns="45000" anchor="t">
            <a:noAutofit/>
          </a:bodyPr>
          <a:lstStyle/>
          <a:p>
            <a:endParaRPr lang="en-IN" sz="1800" b="0" strike="noStrike" spc="-1">
              <a:solidFill>
                <a:srgbClr val="000000"/>
              </a:solidFill>
              <a:latin typeface="Arial"/>
            </a:endParaRPr>
          </a:p>
        </p:txBody>
      </p:sp>
      <p:sp>
        <p:nvSpPr>
          <p:cNvPr id="3" name="PlaceHolder 2"/>
          <p:cNvSpPr>
            <a:spLocks noGrp="1"/>
          </p:cNvSpPr>
          <p:nvPr>
            <p:ph type="sldNum" idx="2"/>
          </p:nvPr>
        </p:nvSpPr>
        <p:spPr/>
        <p:txBody>
          <a:bodyPr/>
          <a:lstStyle/>
          <a:p>
            <a:fld id="{AE369709-E074-4582-AFF2-D13ADCF8FD6B}" type="slidenum">
              <a:rPr/>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473" name="PlaceHolder 1"/>
          <p:cNvSpPr>
            <a:spLocks noGrp="1"/>
          </p:cNvSpPr>
          <p:nvPr>
            <p:ph/>
          </p:nvPr>
        </p:nvSpPr>
        <p:spPr>
          <a:xfrm>
            <a:off x="770040" y="1859400"/>
            <a:ext cx="10515240" cy="4350960"/>
          </a:xfrm>
          <a:prstGeom prst="rect">
            <a:avLst/>
          </a:prstGeom>
          <a:noFill/>
          <a:ln w="0">
            <a:noFill/>
          </a:ln>
        </p:spPr>
        <p:txBody>
          <a:bodyPr lIns="90000" tIns="45000" rIns="90000" bIns="45000" anchor="t">
            <a:normAutofit/>
          </a:bodyPr>
          <a:lstStyle/>
          <a:p>
            <a:pPr indent="0">
              <a:lnSpc>
                <a:spcPct val="100000"/>
              </a:lnSpc>
              <a:spcBef>
                <a:spcPts val="1400"/>
              </a:spcBef>
              <a:buNone/>
            </a:pPr>
            <a:r>
              <a:rPr lang="en-US" sz="2000" b="0" strike="noStrike" spc="-1" dirty="0">
                <a:solidFill>
                  <a:srgbClr val="000000"/>
                </a:solidFill>
                <a:latin typeface="Abadi" panose="020B0604020104020204" pitchFamily="34" charset="0"/>
              </a:rPr>
              <a:t>The GitHub repository for this work is : </a:t>
            </a:r>
            <a:r>
              <a:rPr lang="en-US" sz="2000" b="0" strike="noStrike" spc="-1" dirty="0">
                <a:solidFill>
                  <a:srgbClr val="000000"/>
                </a:solidFill>
                <a:latin typeface="Abadi" panose="020B0604020104020204" pitchFamily="34" charset="0"/>
                <a:hlinkClick r:id="rId4"/>
              </a:rPr>
              <a:t>https://github.com/rsvinekar/Capstone-IBMDS</a:t>
            </a:r>
            <a:endParaRPr lang="en-US" sz="2000" b="0" strike="noStrike" spc="-1" dirty="0">
              <a:solidFill>
                <a:srgbClr val="000000"/>
              </a:solidFill>
              <a:latin typeface="Abadi" panose="020B0604020104020204" pitchFamily="34" charset="0"/>
            </a:endParaRPr>
          </a:p>
          <a:p>
            <a:pPr indent="0">
              <a:lnSpc>
                <a:spcPct val="100000"/>
              </a:lnSpc>
              <a:buNone/>
            </a:pPr>
            <a:r>
              <a:rPr lang="en-US" sz="2000" b="0" strike="noStrike" spc="-1" dirty="0">
                <a:solidFill>
                  <a:srgbClr val="000000"/>
                </a:solidFill>
                <a:latin typeface="Abadi" panose="020B0604020104020204" pitchFamily="34" charset="0"/>
              </a:rPr>
              <a:t>Two versions of the </a:t>
            </a:r>
            <a:r>
              <a:rPr lang="en-US" sz="2000" b="0" strike="noStrike" spc="-1" dirty="0" err="1">
                <a:solidFill>
                  <a:srgbClr val="000000"/>
                </a:solidFill>
                <a:latin typeface="Abadi" panose="020B0604020104020204" pitchFamily="34" charset="0"/>
              </a:rPr>
              <a:t>plotly</a:t>
            </a:r>
            <a:r>
              <a:rPr lang="en-US" sz="2000" b="0" strike="noStrike" spc="-1" dirty="0">
                <a:solidFill>
                  <a:srgbClr val="000000"/>
                </a:solidFill>
                <a:latin typeface="Abadi" panose="020B0604020104020204" pitchFamily="34" charset="0"/>
              </a:rPr>
              <a:t> dash application are provided, both give the same output</a:t>
            </a:r>
          </a:p>
          <a:p>
            <a:pPr marL="514350" indent="-285750">
              <a:lnSpc>
                <a:spcPct val="100000"/>
              </a:lnSpc>
            </a:pPr>
            <a:r>
              <a:rPr lang="en-US" sz="2000" spc="-1" dirty="0">
                <a:solidFill>
                  <a:srgbClr val="000000"/>
                </a:solidFill>
                <a:latin typeface="Abadi" panose="020B0604020104020204" pitchFamily="34" charset="0"/>
              </a:rPr>
              <a:t>Dash1: </a:t>
            </a:r>
            <a:r>
              <a:rPr lang="en-US" sz="2000" spc="-1" dirty="0">
                <a:solidFill>
                  <a:srgbClr val="000000"/>
                </a:solidFill>
                <a:latin typeface="Abadi" panose="020B0604020104020204" pitchFamily="34" charset="0"/>
                <a:hlinkClick r:id="rId5"/>
              </a:rPr>
              <a:t>https://github.com/rsvinekar/Capstone-IBMDS/blob/main/spacex_dash_app_dash1.py</a:t>
            </a:r>
            <a:endParaRPr lang="en-US" sz="2000" spc="-1" dirty="0">
              <a:solidFill>
                <a:srgbClr val="000000"/>
              </a:solidFill>
              <a:latin typeface="Abadi" panose="020B0604020104020204" pitchFamily="34" charset="0"/>
            </a:endParaRPr>
          </a:p>
          <a:p>
            <a:pPr marL="514350" indent="-285750">
              <a:lnSpc>
                <a:spcPct val="100000"/>
              </a:lnSpc>
            </a:pPr>
            <a:r>
              <a:rPr lang="en-US" sz="2000" b="0" strike="noStrike" spc="-1" dirty="0">
                <a:solidFill>
                  <a:srgbClr val="000000"/>
                </a:solidFill>
                <a:latin typeface="Abadi" panose="020B0604020104020204" pitchFamily="34" charset="0"/>
              </a:rPr>
              <a:t>Dash2: </a:t>
            </a:r>
            <a:r>
              <a:rPr lang="en-US" sz="2000" b="0" strike="noStrike" spc="-1" dirty="0">
                <a:solidFill>
                  <a:srgbClr val="000000"/>
                </a:solidFill>
                <a:latin typeface="Abadi" panose="020B0604020104020204" pitchFamily="34" charset="0"/>
                <a:hlinkClick r:id="rId6"/>
              </a:rPr>
              <a:t>https://github.com/rsvinekar/Capstone-IBMDS/blob/main/spacex_dash_app_dash2.py</a:t>
            </a:r>
            <a:endParaRPr lang="en-US" sz="2000" b="0" strike="noStrike" spc="-1" dirty="0">
              <a:solidFill>
                <a:srgbClr val="000000"/>
              </a:solidFill>
              <a:latin typeface="Abadi" panose="020B0604020104020204" pitchFamily="34" charset="0"/>
            </a:endParaRPr>
          </a:p>
          <a:p>
            <a:pPr indent="0">
              <a:lnSpc>
                <a:spcPct val="100000"/>
              </a:lnSpc>
              <a:buNone/>
            </a:pPr>
            <a:r>
              <a:rPr lang="en-US" sz="2000" b="0" strike="noStrike" spc="-1" dirty="0">
                <a:solidFill>
                  <a:srgbClr val="000000"/>
                </a:solidFill>
                <a:latin typeface="Abadi" panose="020B0604020104020204" pitchFamily="34" charset="0"/>
              </a:rPr>
              <a:t>First is for dash 1.x as used in the Skills Network online. Second is for Dash 2.x installed on the latest Anaconda desktop. The latter is provided by default on Anaconda. To run the app, make sure dash is installed and then </a:t>
            </a:r>
            <a:r>
              <a:rPr lang="en-US" sz="2000" strike="noStrike" spc="-1" dirty="0">
                <a:solidFill>
                  <a:srgbClr val="000000"/>
                </a:solidFill>
                <a:latin typeface="Abadi" panose="020B0604020104020204" pitchFamily="34" charset="0"/>
              </a:rPr>
              <a:t>run</a:t>
            </a:r>
            <a:r>
              <a:rPr lang="en-US" sz="2000" strike="noStrike" spc="-1" dirty="0">
                <a:solidFill>
                  <a:srgbClr val="000000"/>
                </a:solidFill>
                <a:latin typeface="Calibri"/>
              </a:rPr>
              <a:t> </a:t>
            </a:r>
          </a:p>
          <a:p>
            <a:pPr indent="0">
              <a:lnSpc>
                <a:spcPct val="100000"/>
              </a:lnSpc>
              <a:buNone/>
            </a:pPr>
            <a:r>
              <a:rPr lang="en-IN" sz="1400" b="1" dirty="0">
                <a:solidFill>
                  <a:srgbClr val="000000"/>
                </a:solidFill>
                <a:effectLst/>
                <a:latin typeface="Menlo" panose="020B0609030804020204" pitchFamily="49" charset="0"/>
              </a:rPr>
              <a:t>python spacex_dash_app_dash2.py </a:t>
            </a:r>
          </a:p>
          <a:p>
            <a:pPr indent="0">
              <a:lnSpc>
                <a:spcPct val="100000"/>
              </a:lnSpc>
              <a:buNone/>
            </a:pPr>
            <a:r>
              <a:rPr lang="en-IN" sz="2000" spc="-1" dirty="0">
                <a:solidFill>
                  <a:srgbClr val="000000"/>
                </a:solidFill>
                <a:latin typeface="Abadi" panose="020B0604020104020204" pitchFamily="34" charset="0"/>
              </a:rPr>
              <a:t>The difference is mainly in the import statements and slight changes elsewhere.</a:t>
            </a:r>
          </a:p>
          <a:p>
            <a:pPr indent="0">
              <a:lnSpc>
                <a:spcPct val="100000"/>
              </a:lnSpc>
              <a:buNone/>
            </a:pPr>
            <a:endParaRPr lang="en-US" sz="2000" b="0" strike="noStrike" spc="-1" dirty="0">
              <a:solidFill>
                <a:srgbClr val="000000"/>
              </a:solidFill>
              <a:latin typeface="Calibri"/>
            </a:endParaRPr>
          </a:p>
          <a:p>
            <a:pPr indent="0">
              <a:lnSpc>
                <a:spcPct val="100000"/>
              </a:lnSpc>
              <a:spcBef>
                <a:spcPts val="1400"/>
              </a:spcBef>
              <a:buNone/>
            </a:pPr>
            <a:endParaRPr lang="en-US" sz="2200" b="0" strike="noStrike" spc="-1" dirty="0">
              <a:solidFill>
                <a:srgbClr val="000000"/>
              </a:solidFill>
              <a:latin typeface="Calibri"/>
            </a:endParaRPr>
          </a:p>
        </p:txBody>
      </p:sp>
      <p:sp>
        <p:nvSpPr>
          <p:cNvPr id="474"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Appendix</a:t>
            </a:r>
            <a:endParaRPr lang="en-IN" sz="4000" b="0" strike="noStrike" spc="-1">
              <a:solidFill>
                <a:srgbClr val="000000"/>
              </a:solidFill>
              <a:latin typeface="Arial"/>
            </a:endParaRPr>
          </a:p>
        </p:txBody>
      </p:sp>
      <p:sp>
        <p:nvSpPr>
          <p:cNvPr id="475" name="Rectangle 1"/>
          <p:cNvSpPr/>
          <p:nvPr/>
        </p:nvSpPr>
        <p:spPr>
          <a:xfrm>
            <a:off x="10706040" y="367200"/>
            <a:ext cx="715680" cy="715680"/>
          </a:xfrm>
          <a:prstGeom prst="rect">
            <a:avLst/>
          </a:prstGeom>
          <a:blipFill rotWithShape="0">
            <a:blip r:embed="rId7"/>
            <a:srcRect/>
            <a:stretch/>
          </a:blipFill>
          <a:ln>
            <a:noFill/>
          </a:ln>
        </p:spPr>
        <p:style>
          <a:lnRef idx="2">
            <a:schemeClr val="lt1">
              <a:hueOff val="0"/>
              <a:satOff val="0"/>
              <a:lumOff val="0"/>
              <a:alphaOff val="0"/>
            </a:schemeClr>
          </a:lnRef>
          <a:fillRef idx="0">
            <a:scrgbClr r="0" g="0" b="0"/>
          </a:fillRef>
          <a:effectRef idx="0">
            <a:schemeClr val="accent1">
              <a:hueOff val="0"/>
              <a:satOff val="0"/>
              <a:lumOff val="0"/>
              <a:alphaOff val="0"/>
            </a:schemeClr>
          </a:effectRef>
          <a:fontRef idx="minor"/>
        </p:style>
        <p:txBody>
          <a:bodyPr lIns="90000" tIns="45000" rIns="90000" bIns="45000" anchor="t">
            <a:noAutofit/>
          </a:bodyPr>
          <a:lstStyle/>
          <a:p>
            <a:endParaRPr lang="en-IN" sz="1800" b="0" strike="noStrike" spc="-1">
              <a:solidFill>
                <a:srgbClr val="000000"/>
              </a:solidFill>
              <a:latin typeface="Arial"/>
            </a:endParaRPr>
          </a:p>
        </p:txBody>
      </p:sp>
      <p:sp>
        <p:nvSpPr>
          <p:cNvPr id="3" name="PlaceHolder 2"/>
          <p:cNvSpPr>
            <a:spLocks noGrp="1"/>
          </p:cNvSpPr>
          <p:nvPr>
            <p:ph type="sldNum" idx="2"/>
          </p:nvPr>
        </p:nvSpPr>
        <p:spPr/>
        <p:txBody>
          <a:bodyPr/>
          <a:lstStyle/>
          <a:p>
            <a:fld id="{F8756F06-8754-45F0-86A4-DC92A0A44667}" type="slidenum">
              <a:rPr/>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265" name="PlaceHolder 1"/>
          <p:cNvSpPr>
            <a:spLocks noGrp="1"/>
          </p:cNvSpPr>
          <p:nvPr>
            <p:ph type="sldNum" idx="19"/>
          </p:nvPr>
        </p:nvSpPr>
        <p:spPr>
          <a:xfrm>
            <a:off x="9448920" y="6356520"/>
            <a:ext cx="2742840" cy="364680"/>
          </a:xfrm>
          <a:prstGeom prst="rect">
            <a:avLst/>
          </a:prstGeom>
          <a:noFill/>
          <a:ln w="0">
            <a:noFill/>
          </a:ln>
        </p:spPr>
        <p:txBody>
          <a:bodyPr anchor="ctr">
            <a:noAutofit/>
          </a:bodyPr>
          <a:lstStyle>
            <a:lvl1pPr indent="0" algn="r">
              <a:lnSpc>
                <a:spcPct val="100000"/>
              </a:lnSpc>
              <a:buNone/>
              <a:defRPr lang="en-US" sz="1600" b="0" strike="noStrike" spc="-1">
                <a:solidFill>
                  <a:srgbClr val="1C7DDB"/>
                </a:solidFill>
                <a:latin typeface="Abadi"/>
              </a:defRPr>
            </a:lvl1pPr>
          </a:lstStyle>
          <a:p>
            <a:pPr indent="0" algn="r">
              <a:lnSpc>
                <a:spcPct val="100000"/>
              </a:lnSpc>
              <a:buNone/>
            </a:pPr>
            <a:fld id="{81496E41-1118-41B5-8BAB-388B740736AE}" type="slidenum">
              <a:rPr lang="en-US" sz="1600" b="0" strike="noStrike" spc="-1">
                <a:solidFill>
                  <a:srgbClr val="1C7DDB"/>
                </a:solidFill>
                <a:latin typeface="Abadi"/>
              </a:rPr>
              <a:t>5</a:t>
            </a:fld>
            <a:endParaRPr lang="en-IN" sz="1600" b="0" strike="noStrike" spc="-1">
              <a:solidFill>
                <a:srgbClr val="000000"/>
              </a:solidFill>
              <a:latin typeface="Times New Roman"/>
            </a:endParaRPr>
          </a:p>
        </p:txBody>
      </p:sp>
      <p:sp>
        <p:nvSpPr>
          <p:cNvPr id="266" name="TextBox 1"/>
          <p:cNvSpPr/>
          <p:nvPr/>
        </p:nvSpPr>
        <p:spPr>
          <a:xfrm>
            <a:off x="777960" y="2812680"/>
            <a:ext cx="1032840" cy="363960"/>
          </a:xfrm>
          <a:prstGeom prst="rect">
            <a:avLst/>
          </a:prstGeom>
          <a:solidFill>
            <a:srgbClr val="0948CB"/>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rgbClr val="FFFFFF"/>
                </a:solidFill>
                <a:latin typeface="Calibri"/>
              </a:rPr>
              <a:t>Section 1</a:t>
            </a:r>
            <a:endParaRPr lang="en-IN" sz="1800" b="0" strike="noStrike" spc="-1">
              <a:solidFill>
                <a:srgbClr val="000000"/>
              </a:solidFill>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267" name="Content Placeholder 2"/>
          <p:cNvSpPr/>
          <p:nvPr/>
        </p:nvSpPr>
        <p:spPr>
          <a:xfrm>
            <a:off x="734281" y="1254240"/>
            <a:ext cx="10897738" cy="55378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25000" lnSpcReduction="20000"/>
          </a:bodyPr>
          <a:lstStyle/>
          <a:p>
            <a:pPr>
              <a:lnSpc>
                <a:spcPct val="120000"/>
              </a:lnSpc>
              <a:spcBef>
                <a:spcPts val="1400"/>
              </a:spcBef>
              <a:tabLst>
                <a:tab pos="0" algn="l"/>
              </a:tabLst>
            </a:pPr>
            <a:r>
              <a:rPr lang="en-US" sz="9600" b="0" strike="noStrike" spc="-1" dirty="0">
                <a:solidFill>
                  <a:srgbClr val="0B49CB"/>
                </a:solidFill>
                <a:latin typeface="Abadi"/>
              </a:rPr>
              <a:t>Executive Summary</a:t>
            </a:r>
            <a:endParaRPr lang="en-IN" sz="9600" b="0" strike="noStrike" spc="-1" dirty="0">
              <a:solidFill>
                <a:srgbClr val="000000"/>
              </a:solidFill>
              <a:latin typeface="Arial"/>
            </a:endParaRPr>
          </a:p>
          <a:p>
            <a:pPr marL="274320" indent="-274320">
              <a:lnSpc>
                <a:spcPct val="120000"/>
              </a:lnSpc>
              <a:spcBef>
                <a:spcPts val="1400"/>
              </a:spcBef>
              <a:buClr>
                <a:srgbClr val="292929"/>
              </a:buClr>
              <a:buFont typeface="Arial"/>
              <a:buChar char="•"/>
              <a:tabLst>
                <a:tab pos="0" algn="l"/>
              </a:tabLst>
            </a:pPr>
            <a:r>
              <a:rPr lang="en-US" sz="9600" b="0" strike="noStrike" spc="-1" dirty="0">
                <a:solidFill>
                  <a:schemeClr val="accent3">
                    <a:lumMod val="25000"/>
                  </a:schemeClr>
                </a:solidFill>
                <a:latin typeface="Abadi"/>
              </a:rPr>
              <a:t>Data collection methodology:</a:t>
            </a:r>
            <a:endParaRPr lang="en-IN" sz="9600" b="0" strike="noStrike" spc="-1" dirty="0">
              <a:solidFill>
                <a:srgbClr val="000000"/>
              </a:solidFill>
              <a:latin typeface="Arial"/>
            </a:endParaRPr>
          </a:p>
          <a:p>
            <a:pPr marL="822960" lvl="1" indent="-274320">
              <a:lnSpc>
                <a:spcPct val="120000"/>
              </a:lnSpc>
              <a:spcBef>
                <a:spcPts val="1400"/>
              </a:spcBef>
              <a:buClr>
                <a:srgbClr val="767171"/>
              </a:buClr>
              <a:buFont typeface="Arial"/>
              <a:buChar char="•"/>
              <a:tabLst>
                <a:tab pos="0" algn="l"/>
              </a:tabLst>
            </a:pPr>
            <a:r>
              <a:rPr lang="en-US" sz="8000" b="0" strike="noStrike" spc="-1" dirty="0">
                <a:solidFill>
                  <a:srgbClr val="767171"/>
                </a:solidFill>
                <a:latin typeface="Abadi"/>
              </a:rPr>
              <a:t>Data was collected using SpaceX APIs and Data scraping from Wikipedia</a:t>
            </a:r>
            <a:endParaRPr lang="en-IN" sz="8000" b="0" strike="noStrike" spc="-1" dirty="0">
              <a:solidFill>
                <a:srgbClr val="000000"/>
              </a:solidFill>
              <a:latin typeface="Arial"/>
            </a:endParaRPr>
          </a:p>
          <a:p>
            <a:pPr marL="274320" indent="-274320">
              <a:lnSpc>
                <a:spcPct val="120000"/>
              </a:lnSpc>
              <a:spcBef>
                <a:spcPts val="1400"/>
              </a:spcBef>
              <a:buClr>
                <a:srgbClr val="292929"/>
              </a:buClr>
              <a:buFont typeface="Arial"/>
              <a:buChar char="•"/>
              <a:tabLst>
                <a:tab pos="0" algn="l"/>
              </a:tabLst>
            </a:pPr>
            <a:r>
              <a:rPr lang="en-US" sz="9600" b="0" strike="noStrike" spc="-1" dirty="0">
                <a:solidFill>
                  <a:schemeClr val="accent3">
                    <a:lumMod val="25000"/>
                  </a:schemeClr>
                </a:solidFill>
                <a:latin typeface="Abadi"/>
              </a:rPr>
              <a:t>Perform data wrangling</a:t>
            </a:r>
          </a:p>
          <a:p>
            <a:pPr marL="731520" lvl="1" indent="-274320">
              <a:lnSpc>
                <a:spcPct val="120000"/>
              </a:lnSpc>
              <a:spcBef>
                <a:spcPts val="1400"/>
              </a:spcBef>
              <a:buClr>
                <a:srgbClr val="292929"/>
              </a:buClr>
              <a:buFont typeface="Arial"/>
              <a:buChar char="•"/>
              <a:tabLst>
                <a:tab pos="0" algn="l"/>
              </a:tabLst>
            </a:pPr>
            <a:r>
              <a:rPr lang="en-IN" sz="8000" spc="-1" dirty="0">
                <a:solidFill>
                  <a:srgbClr val="767171"/>
                </a:solidFill>
                <a:latin typeface="Abadi"/>
              </a:rPr>
              <a:t>The status string was classified as Success or Fail (1 or 0)</a:t>
            </a:r>
          </a:p>
          <a:p>
            <a:pPr marL="274320" indent="-274320">
              <a:lnSpc>
                <a:spcPct val="120000"/>
              </a:lnSpc>
              <a:spcBef>
                <a:spcPts val="1400"/>
              </a:spcBef>
              <a:buClr>
                <a:srgbClr val="292929"/>
              </a:buClr>
              <a:buFont typeface="Arial"/>
              <a:buChar char="•"/>
              <a:tabLst>
                <a:tab pos="0" algn="l"/>
              </a:tabLst>
            </a:pPr>
            <a:r>
              <a:rPr lang="en-US" sz="9600" b="0" strike="noStrike" spc="-1" dirty="0">
                <a:solidFill>
                  <a:schemeClr val="accent3">
                    <a:lumMod val="25000"/>
                  </a:schemeClr>
                </a:solidFill>
                <a:latin typeface="Abadi"/>
              </a:rPr>
              <a:t>Perform exploratory data analysis (EDA) using visualization and SQL</a:t>
            </a:r>
            <a:endParaRPr lang="en-IN" sz="9600" b="0" strike="noStrike" spc="-1" dirty="0">
              <a:solidFill>
                <a:srgbClr val="000000"/>
              </a:solidFill>
              <a:latin typeface="Arial"/>
            </a:endParaRPr>
          </a:p>
          <a:p>
            <a:pPr marL="274320" indent="-274320">
              <a:lnSpc>
                <a:spcPct val="120000"/>
              </a:lnSpc>
              <a:spcBef>
                <a:spcPts val="1400"/>
              </a:spcBef>
              <a:buClr>
                <a:srgbClr val="292929"/>
              </a:buClr>
              <a:buFont typeface="Arial"/>
              <a:buChar char="•"/>
              <a:tabLst>
                <a:tab pos="0" algn="l"/>
              </a:tabLst>
            </a:pPr>
            <a:r>
              <a:rPr lang="en-US" sz="9600" b="0" strike="noStrike" spc="-1" dirty="0">
                <a:solidFill>
                  <a:schemeClr val="accent3">
                    <a:lumMod val="25000"/>
                  </a:schemeClr>
                </a:solidFill>
                <a:latin typeface="Abadi"/>
              </a:rPr>
              <a:t>Perform interactive visual analytics using Folium and </a:t>
            </a:r>
            <a:r>
              <a:rPr lang="en-US" sz="9600" b="0" strike="noStrike" spc="-1" dirty="0" err="1">
                <a:solidFill>
                  <a:schemeClr val="accent3">
                    <a:lumMod val="25000"/>
                  </a:schemeClr>
                </a:solidFill>
                <a:latin typeface="Abadi"/>
              </a:rPr>
              <a:t>Plotly</a:t>
            </a:r>
            <a:r>
              <a:rPr lang="en-US" sz="9600" b="0" strike="noStrike" spc="-1" dirty="0">
                <a:solidFill>
                  <a:schemeClr val="accent3">
                    <a:lumMod val="25000"/>
                  </a:schemeClr>
                </a:solidFill>
                <a:latin typeface="Abadi"/>
              </a:rPr>
              <a:t> Dash</a:t>
            </a:r>
            <a:endParaRPr lang="en-IN" sz="9600" b="0" strike="noStrike" spc="-1" dirty="0">
              <a:solidFill>
                <a:srgbClr val="000000"/>
              </a:solidFill>
              <a:latin typeface="Arial"/>
            </a:endParaRPr>
          </a:p>
          <a:p>
            <a:pPr marL="274320" indent="-274320">
              <a:lnSpc>
                <a:spcPct val="120000"/>
              </a:lnSpc>
              <a:spcBef>
                <a:spcPts val="1400"/>
              </a:spcBef>
              <a:buClr>
                <a:srgbClr val="292929"/>
              </a:buClr>
              <a:buFont typeface="Arial"/>
              <a:buChar char="•"/>
              <a:tabLst>
                <a:tab pos="0" algn="l"/>
              </a:tabLst>
            </a:pPr>
            <a:r>
              <a:rPr lang="en-US" sz="9600" b="0" strike="noStrike" spc="-1" dirty="0">
                <a:solidFill>
                  <a:schemeClr val="accent3">
                    <a:lumMod val="25000"/>
                  </a:schemeClr>
                </a:solidFill>
                <a:latin typeface="Abadi"/>
              </a:rPr>
              <a:t>Perform predictive analysis using classification models</a:t>
            </a:r>
            <a:endParaRPr lang="en-IN" sz="9600" b="0" strike="noStrike" spc="-1" dirty="0">
              <a:solidFill>
                <a:srgbClr val="000000"/>
              </a:solidFill>
              <a:latin typeface="Arial"/>
            </a:endParaRPr>
          </a:p>
          <a:p>
            <a:pPr marL="822960" lvl="1" indent="-274320">
              <a:lnSpc>
                <a:spcPct val="120000"/>
              </a:lnSpc>
              <a:spcBef>
                <a:spcPts val="1400"/>
              </a:spcBef>
              <a:buClr>
                <a:srgbClr val="767171"/>
              </a:buClr>
              <a:buFont typeface="Arial"/>
              <a:buChar char="•"/>
              <a:tabLst>
                <a:tab pos="0" algn="l"/>
              </a:tabLst>
            </a:pPr>
            <a:r>
              <a:rPr lang="en-US" sz="8000" b="0" strike="noStrike" spc="-1" dirty="0">
                <a:solidFill>
                  <a:srgbClr val="767171"/>
                </a:solidFill>
                <a:latin typeface="Abadi"/>
              </a:rPr>
              <a:t>Grid Search Cross Validation was performed for 4 different classification models to estimate the best parameters</a:t>
            </a:r>
            <a:endParaRPr lang="en-IN" sz="8000" b="0" strike="noStrike" spc="-1" dirty="0">
              <a:solidFill>
                <a:srgbClr val="000000"/>
              </a:solidFill>
              <a:latin typeface="Arial"/>
            </a:endParaRPr>
          </a:p>
          <a:p>
            <a:pPr>
              <a:lnSpc>
                <a:spcPct val="120000"/>
              </a:lnSpc>
              <a:spcBef>
                <a:spcPts val="1400"/>
              </a:spcBef>
              <a:tabLst>
                <a:tab pos="0" algn="l"/>
              </a:tabLst>
            </a:pPr>
            <a:endParaRPr lang="en-IN" sz="8800" b="0" strike="noStrike" spc="-1" dirty="0">
              <a:solidFill>
                <a:srgbClr val="000000"/>
              </a:solidFill>
              <a:latin typeface="Arial"/>
            </a:endParaRPr>
          </a:p>
          <a:p>
            <a:pPr>
              <a:lnSpc>
                <a:spcPct val="100000"/>
              </a:lnSpc>
              <a:spcBef>
                <a:spcPts val="1400"/>
              </a:spcBef>
              <a:tabLst>
                <a:tab pos="0" algn="l"/>
              </a:tabLst>
            </a:pPr>
            <a:endParaRPr lang="en-IN" sz="2200" b="0" strike="noStrike" spc="-1" dirty="0">
              <a:solidFill>
                <a:srgbClr val="000000"/>
              </a:solidFill>
              <a:latin typeface="Arial"/>
            </a:endParaRPr>
          </a:p>
          <a:p>
            <a:pPr>
              <a:lnSpc>
                <a:spcPct val="100000"/>
              </a:lnSpc>
              <a:spcBef>
                <a:spcPts val="1400"/>
              </a:spcBef>
              <a:tabLst>
                <a:tab pos="0" algn="l"/>
              </a:tabLst>
            </a:pPr>
            <a:endParaRPr lang="en-IN" sz="2200" b="0" strike="noStrike" spc="-1" dirty="0">
              <a:solidFill>
                <a:srgbClr val="000000"/>
              </a:solidFill>
              <a:latin typeface="Arial"/>
            </a:endParaRPr>
          </a:p>
          <a:p>
            <a:pPr>
              <a:lnSpc>
                <a:spcPct val="100000"/>
              </a:lnSpc>
              <a:spcBef>
                <a:spcPts val="1400"/>
              </a:spcBef>
              <a:tabLst>
                <a:tab pos="0" algn="l"/>
              </a:tabLst>
            </a:pPr>
            <a:endParaRPr lang="en-IN" sz="2200" b="0" strike="noStrike" spc="-1" dirty="0">
              <a:solidFill>
                <a:srgbClr val="000000"/>
              </a:solidFill>
              <a:latin typeface="Arial"/>
            </a:endParaRPr>
          </a:p>
          <a:p>
            <a:pPr>
              <a:lnSpc>
                <a:spcPct val="100000"/>
              </a:lnSpc>
              <a:spcBef>
                <a:spcPts val="1400"/>
              </a:spcBef>
              <a:tabLst>
                <a:tab pos="0" algn="l"/>
              </a:tabLst>
            </a:pPr>
            <a:endParaRPr lang="en-IN" sz="2200" b="0" strike="noStrike" spc="-1" dirty="0">
              <a:solidFill>
                <a:srgbClr val="000000"/>
              </a:solidFill>
              <a:latin typeface="Arial"/>
            </a:endParaRPr>
          </a:p>
        </p:txBody>
      </p:sp>
      <p:sp>
        <p:nvSpPr>
          <p:cNvPr id="268"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Methodology</a:t>
            </a:r>
            <a:endParaRPr lang="en-IN" sz="4000" b="0" strike="noStrike" spc="-1">
              <a:solidFill>
                <a:srgbClr val="000000"/>
              </a:solidFill>
              <a:latin typeface="Arial"/>
            </a:endParaRPr>
          </a:p>
        </p:txBody>
      </p:sp>
      <p:sp>
        <p:nvSpPr>
          <p:cNvPr id="269" name="Rectangle 1"/>
          <p:cNvSpPr/>
          <p:nvPr/>
        </p:nvSpPr>
        <p:spPr>
          <a:xfrm>
            <a:off x="10595160" y="455400"/>
            <a:ext cx="715680" cy="715680"/>
          </a:xfrm>
          <a:prstGeom prst="rect">
            <a:avLst/>
          </a:prstGeom>
          <a:blipFill rotWithShape="0">
            <a:blip r:embed="rId4"/>
            <a:srcRect/>
            <a:stretch/>
          </a:blipFill>
          <a:ln>
            <a:noFill/>
          </a:ln>
        </p:spPr>
        <p:style>
          <a:lnRef idx="2">
            <a:schemeClr val="lt1">
              <a:hueOff val="0"/>
              <a:satOff val="0"/>
              <a:lumOff val="0"/>
              <a:alphaOff val="0"/>
            </a:schemeClr>
          </a:lnRef>
          <a:fillRef idx="0">
            <a:scrgbClr r="0" g="0" b="0"/>
          </a:fillRef>
          <a:effectRef idx="0">
            <a:schemeClr val="accent1">
              <a:hueOff val="0"/>
              <a:satOff val="0"/>
              <a:lumOff val="0"/>
              <a:alphaOff val="0"/>
            </a:schemeClr>
          </a:effectRef>
          <a:fontRef idx="minor"/>
        </p:style>
        <p:txBody>
          <a:bodyPr lIns="90000" tIns="45000" rIns="90000" bIns="45000" anchor="t">
            <a:noAutofit/>
          </a:bodyPr>
          <a:lstStyle/>
          <a:p>
            <a:endParaRPr lang="en-IN" sz="1800" b="0" strike="noStrike" spc="-1">
              <a:solidFill>
                <a:srgbClr val="000000"/>
              </a:solidFill>
              <a:latin typeface="Arial"/>
            </a:endParaRPr>
          </a:p>
        </p:txBody>
      </p:sp>
      <p:sp>
        <p:nvSpPr>
          <p:cNvPr id="2" name="PlaceHolder 1"/>
          <p:cNvSpPr>
            <a:spLocks noGrp="1"/>
          </p:cNvSpPr>
          <p:nvPr>
            <p:ph type="sldNum" idx="2"/>
          </p:nvPr>
        </p:nvSpPr>
        <p:spPr/>
        <p:txBody>
          <a:bodyPr/>
          <a:lstStyle/>
          <a:p>
            <a:fld id="{FB24016A-B546-4D46-8C12-0E03143651BF}" type="slidenum">
              <a:rPr/>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270" name="PlaceHolder 1"/>
          <p:cNvSpPr>
            <a:spLocks noGrp="1"/>
          </p:cNvSpPr>
          <p:nvPr>
            <p:ph/>
          </p:nvPr>
        </p:nvSpPr>
        <p:spPr>
          <a:xfrm>
            <a:off x="770040" y="1825560"/>
            <a:ext cx="10515240" cy="4350960"/>
          </a:xfrm>
          <a:prstGeom prst="rect">
            <a:avLst/>
          </a:prstGeom>
          <a:noFill/>
          <a:ln w="0">
            <a:noFill/>
          </a:ln>
        </p:spPr>
        <p:txBody>
          <a:bodyPr lIns="90000" tIns="45000" rIns="90000" bIns="45000" anchor="t">
            <a:noAutofit/>
          </a:bodyPr>
          <a:lstStyle/>
          <a:p>
            <a:pPr indent="0">
              <a:lnSpc>
                <a:spcPct val="100000"/>
              </a:lnSpc>
              <a:spcBef>
                <a:spcPts val="1400"/>
              </a:spcBef>
              <a:buNone/>
            </a:pPr>
            <a:r>
              <a:rPr lang="en-US" sz="2200" b="0" strike="noStrike" spc="-1" dirty="0">
                <a:solidFill>
                  <a:schemeClr val="accent3">
                    <a:lumMod val="25000"/>
                  </a:schemeClr>
                </a:solidFill>
                <a:latin typeface="Abadi"/>
              </a:rPr>
              <a:t>Data was collected using two sources:</a:t>
            </a:r>
          </a:p>
          <a:p>
            <a:pPr marL="685800" indent="-457200">
              <a:lnSpc>
                <a:spcPct val="100000"/>
              </a:lnSpc>
              <a:spcBef>
                <a:spcPts val="1400"/>
              </a:spcBef>
              <a:buFont typeface="+mj-lt"/>
              <a:buAutoNum type="arabicPeriod"/>
            </a:pPr>
            <a:r>
              <a:rPr lang="en-US" sz="2200" b="0" strike="noStrike" spc="-1" dirty="0">
                <a:solidFill>
                  <a:schemeClr val="accent3">
                    <a:lumMod val="25000"/>
                  </a:schemeClr>
                </a:solidFill>
                <a:latin typeface="Abadi"/>
              </a:rPr>
              <a:t>SpaceX </a:t>
            </a:r>
            <a:r>
              <a:rPr lang="en-US" sz="2200" spc="-1" dirty="0">
                <a:solidFill>
                  <a:schemeClr val="accent3">
                    <a:lumMod val="25000"/>
                  </a:schemeClr>
                </a:solidFill>
                <a:latin typeface="Abadi"/>
              </a:rPr>
              <a:t>API. Using the REST protocol, a JSON string was obtained containing requested data</a:t>
            </a:r>
          </a:p>
          <a:p>
            <a:pPr marL="685800" indent="-457200">
              <a:lnSpc>
                <a:spcPct val="100000"/>
              </a:lnSpc>
              <a:spcBef>
                <a:spcPts val="1400"/>
              </a:spcBef>
              <a:buFont typeface="+mj-lt"/>
              <a:buAutoNum type="arabicPeriod"/>
            </a:pPr>
            <a:r>
              <a:rPr lang="en-US" sz="2200" b="0" strike="noStrike" spc="-1" dirty="0">
                <a:solidFill>
                  <a:schemeClr val="accent3">
                    <a:lumMod val="25000"/>
                  </a:schemeClr>
                </a:solidFill>
                <a:latin typeface="Abadi"/>
              </a:rPr>
              <a:t>Data Scraping : Wikipedia page on the launch status of SpaceX launches was scraped for information</a:t>
            </a:r>
            <a:endParaRPr lang="en-US" sz="2200" b="0" strike="noStrike" spc="-1" dirty="0">
              <a:solidFill>
                <a:srgbClr val="000000"/>
              </a:solidFill>
              <a:latin typeface="Calibri"/>
            </a:endParaRPr>
          </a:p>
          <a:p>
            <a:pPr indent="0">
              <a:lnSpc>
                <a:spcPct val="100000"/>
              </a:lnSpc>
              <a:buNone/>
              <a:tabLst>
                <a:tab pos="0" algn="l"/>
              </a:tabLst>
            </a:pPr>
            <a:r>
              <a:rPr lang="en-US" sz="2400" b="0" strike="noStrike" spc="-1" dirty="0">
                <a:solidFill>
                  <a:srgbClr val="000000"/>
                </a:solidFill>
                <a:latin typeface="Calibri"/>
              </a:rPr>
              <a:t>The two data sources can be either combined or one of them used, as there is duplicated information. The REST method was preferred</a:t>
            </a:r>
          </a:p>
        </p:txBody>
      </p:sp>
      <p:sp>
        <p:nvSpPr>
          <p:cNvPr id="271"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Data Collection</a:t>
            </a:r>
            <a:endParaRPr lang="en-IN" sz="4000" b="0" strike="noStrike" spc="-1">
              <a:solidFill>
                <a:srgbClr val="000000"/>
              </a:solidFill>
              <a:latin typeface="Arial"/>
            </a:endParaRPr>
          </a:p>
        </p:txBody>
      </p:sp>
      <p:sp>
        <p:nvSpPr>
          <p:cNvPr id="3" name="PlaceHolder 2"/>
          <p:cNvSpPr>
            <a:spLocks noGrp="1"/>
          </p:cNvSpPr>
          <p:nvPr>
            <p:ph type="sldNum" idx="2"/>
          </p:nvPr>
        </p:nvSpPr>
        <p:spPr/>
        <p:txBody>
          <a:bodyPr/>
          <a:lstStyle/>
          <a:p>
            <a:fld id="{736F7E37-23E9-4817-A11F-CF843C4D3BDE}" type="slidenum">
              <a:rPr/>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
        <p:nvSpPr>
          <p:cNvPr id="272" name="PlaceHolder 1"/>
          <p:cNvSpPr>
            <a:spLocks noGrp="1"/>
          </p:cNvSpPr>
          <p:nvPr>
            <p:ph/>
          </p:nvPr>
        </p:nvSpPr>
        <p:spPr>
          <a:xfrm>
            <a:off x="399771" y="1357200"/>
            <a:ext cx="5554629" cy="4785840"/>
          </a:xfrm>
          <a:prstGeom prst="rect">
            <a:avLst/>
          </a:prstGeom>
          <a:noFill/>
          <a:ln w="0">
            <a:noFill/>
          </a:ln>
        </p:spPr>
        <p:txBody>
          <a:bodyPr anchor="t">
            <a:normAutofit fontScale="85500" lnSpcReduction="20000"/>
          </a:bodyPr>
          <a:lstStyle/>
          <a:p>
            <a:pPr marL="209520" indent="-209520">
              <a:lnSpc>
                <a:spcPct val="100000"/>
              </a:lnSpc>
              <a:spcBef>
                <a:spcPts val="1400"/>
              </a:spcBef>
              <a:buClr>
                <a:srgbClr val="292929"/>
              </a:buClr>
              <a:buFont typeface="Arial"/>
              <a:buChar char="•"/>
            </a:pPr>
            <a:r>
              <a:rPr lang="en-US" sz="2200" b="0" strike="noStrike" spc="-1" dirty="0" err="1">
                <a:solidFill>
                  <a:schemeClr val="accent3">
                    <a:lumMod val="25000"/>
                  </a:schemeClr>
                </a:solidFill>
                <a:latin typeface="Abadi"/>
              </a:rPr>
              <a:t>Spacex</a:t>
            </a:r>
            <a:r>
              <a:rPr lang="en-US" sz="2200" b="0" strike="noStrike" spc="-1" dirty="0">
                <a:solidFill>
                  <a:schemeClr val="accent3">
                    <a:lumMod val="25000"/>
                  </a:schemeClr>
                </a:solidFill>
                <a:latin typeface="Abadi"/>
              </a:rPr>
              <a:t> launch data is obtained from </a:t>
            </a:r>
            <a:r>
              <a:rPr lang="en-US" sz="2200" b="0" u="sng" strike="noStrike" spc="-1" dirty="0">
                <a:solidFill>
                  <a:schemeClr val="accent3">
                    <a:lumMod val="25000"/>
                  </a:schemeClr>
                </a:solidFill>
                <a:uFillTx/>
                <a:latin typeface="Abadi"/>
                <a:hlinkClick r:id="rId4"/>
              </a:rPr>
              <a:t>https://api.spacexdata.com/v4/launches/past</a:t>
            </a:r>
            <a:r>
              <a:rPr lang="en-US" sz="2200" b="0" strike="noStrike" spc="-1" dirty="0">
                <a:solidFill>
                  <a:schemeClr val="accent3">
                    <a:lumMod val="25000"/>
                  </a:schemeClr>
                </a:solidFill>
                <a:latin typeface="Abadi"/>
              </a:rPr>
              <a:t> as JSON data which is then converted to a </a:t>
            </a:r>
            <a:r>
              <a:rPr lang="en-US" sz="2200" b="0" strike="noStrike" spc="-1" dirty="0" err="1">
                <a:solidFill>
                  <a:schemeClr val="accent3">
                    <a:lumMod val="25000"/>
                  </a:schemeClr>
                </a:solidFill>
                <a:latin typeface="Abadi"/>
              </a:rPr>
              <a:t>dataframe</a:t>
            </a:r>
            <a:endParaRPr lang="en-US" sz="2200" b="0" strike="noStrike" spc="-1" dirty="0">
              <a:solidFill>
                <a:srgbClr val="000000"/>
              </a:solidFill>
              <a:latin typeface="Calibri"/>
            </a:endParaRPr>
          </a:p>
          <a:p>
            <a:pPr marL="209520" indent="-209520">
              <a:lnSpc>
                <a:spcPct val="100000"/>
              </a:lnSpc>
              <a:spcBef>
                <a:spcPts val="1400"/>
              </a:spcBef>
              <a:buClr>
                <a:srgbClr val="292929"/>
              </a:buClr>
              <a:buFont typeface="Arial"/>
              <a:buChar char="•"/>
            </a:pPr>
            <a:r>
              <a:rPr lang="en-US" sz="2200" b="0" strike="noStrike" spc="-1" dirty="0">
                <a:solidFill>
                  <a:schemeClr val="accent3">
                    <a:lumMod val="25000"/>
                  </a:schemeClr>
                </a:solidFill>
                <a:latin typeface="Abadi"/>
              </a:rPr>
              <a:t>This </a:t>
            </a:r>
            <a:r>
              <a:rPr lang="en-US" sz="2200" b="0" strike="noStrike" spc="-1" dirty="0" err="1">
                <a:solidFill>
                  <a:schemeClr val="accent3">
                    <a:lumMod val="25000"/>
                  </a:schemeClr>
                </a:solidFill>
                <a:latin typeface="Abadi"/>
              </a:rPr>
              <a:t>dataframe</a:t>
            </a:r>
            <a:r>
              <a:rPr lang="en-US" sz="2200" b="0" strike="noStrike" spc="-1" dirty="0">
                <a:solidFill>
                  <a:schemeClr val="accent3">
                    <a:lumMod val="25000"/>
                  </a:schemeClr>
                </a:solidFill>
                <a:latin typeface="Abadi"/>
              </a:rPr>
              <a:t> has codes for rockets, launchpads, payloads and cores</a:t>
            </a:r>
            <a:endParaRPr lang="en-US" sz="2200" b="0" strike="noStrike" spc="-1" dirty="0">
              <a:solidFill>
                <a:srgbClr val="000000"/>
              </a:solidFill>
              <a:latin typeface="Calibri"/>
            </a:endParaRPr>
          </a:p>
          <a:p>
            <a:pPr marL="209520" indent="-209520">
              <a:lnSpc>
                <a:spcPct val="100000"/>
              </a:lnSpc>
              <a:spcBef>
                <a:spcPts val="1400"/>
              </a:spcBef>
              <a:buClr>
                <a:srgbClr val="292929"/>
              </a:buClr>
              <a:buFont typeface="Arial"/>
              <a:buChar char="•"/>
            </a:pPr>
            <a:r>
              <a:rPr lang="en-US" sz="2200" b="0" strike="noStrike" spc="-1" dirty="0">
                <a:solidFill>
                  <a:schemeClr val="accent3">
                    <a:lumMod val="25000"/>
                  </a:schemeClr>
                </a:solidFill>
                <a:latin typeface="Abadi"/>
              </a:rPr>
              <a:t>The codes are used to obtain specific data, such as rockets from </a:t>
            </a:r>
            <a:r>
              <a:rPr lang="en-US" sz="2200" b="0" u="sng" strike="noStrike" spc="-1" dirty="0">
                <a:solidFill>
                  <a:schemeClr val="accent3">
                    <a:lumMod val="25000"/>
                  </a:schemeClr>
                </a:solidFill>
                <a:uFillTx/>
                <a:latin typeface="Abadi"/>
                <a:hlinkClick r:id="rId5"/>
              </a:rPr>
              <a:t>https://api.spacexdata.com/v4/rockets</a:t>
            </a:r>
            <a:endParaRPr lang="en-US" sz="2200" b="0" strike="noStrike" spc="-1" dirty="0">
              <a:solidFill>
                <a:srgbClr val="000000"/>
              </a:solidFill>
              <a:latin typeface="Calibri"/>
            </a:endParaRPr>
          </a:p>
          <a:p>
            <a:pPr marL="209520" indent="-209520">
              <a:lnSpc>
                <a:spcPct val="100000"/>
              </a:lnSpc>
              <a:spcBef>
                <a:spcPts val="1400"/>
              </a:spcBef>
              <a:buClr>
                <a:srgbClr val="292929"/>
              </a:buClr>
              <a:buFont typeface="Arial"/>
              <a:buChar char="•"/>
            </a:pPr>
            <a:r>
              <a:rPr lang="en-US" sz="2200" b="0" strike="noStrike" spc="-1" dirty="0">
                <a:solidFill>
                  <a:schemeClr val="accent3">
                    <a:lumMod val="25000"/>
                  </a:schemeClr>
                </a:solidFill>
                <a:latin typeface="Abadi"/>
              </a:rPr>
              <a:t>This data from codes and launch data is combined, retaining only relevant fields</a:t>
            </a:r>
            <a:endParaRPr lang="en-US" sz="2200" b="0" strike="noStrike" spc="-1" dirty="0">
              <a:solidFill>
                <a:srgbClr val="000000"/>
              </a:solidFill>
              <a:latin typeface="Calibri"/>
            </a:endParaRPr>
          </a:p>
          <a:p>
            <a:pPr marL="209520" indent="-209520">
              <a:lnSpc>
                <a:spcPct val="100000"/>
              </a:lnSpc>
              <a:spcBef>
                <a:spcPts val="1400"/>
              </a:spcBef>
              <a:buClr>
                <a:srgbClr val="292929"/>
              </a:buClr>
              <a:buFont typeface="Arial"/>
              <a:buChar char="•"/>
            </a:pPr>
            <a:r>
              <a:rPr lang="en-US" sz="2200" b="0" strike="noStrike" spc="-1" dirty="0">
                <a:solidFill>
                  <a:schemeClr val="accent3">
                    <a:lumMod val="25000"/>
                  </a:schemeClr>
                </a:solidFill>
                <a:latin typeface="Abadi"/>
              </a:rPr>
              <a:t>The data is cleaned for missing values and NULLs </a:t>
            </a:r>
            <a:endParaRPr lang="en-US" sz="2200" b="0" strike="noStrike" spc="-1" dirty="0">
              <a:solidFill>
                <a:srgbClr val="000000"/>
              </a:solidFill>
              <a:latin typeface="Calibri"/>
            </a:endParaRPr>
          </a:p>
          <a:p>
            <a:pPr marL="628920" lvl="1" indent="-209520">
              <a:lnSpc>
                <a:spcPct val="100000"/>
              </a:lnSpc>
              <a:spcBef>
                <a:spcPts val="1400"/>
              </a:spcBef>
              <a:buClr>
                <a:srgbClr val="292929"/>
              </a:buClr>
              <a:buFont typeface="Arial"/>
              <a:buChar char="•"/>
            </a:pPr>
            <a:r>
              <a:rPr lang="en-US" sz="1800" b="0" strike="noStrike" spc="-1" dirty="0">
                <a:solidFill>
                  <a:schemeClr val="accent3">
                    <a:lumMod val="25000"/>
                  </a:schemeClr>
                </a:solidFill>
                <a:latin typeface="Abadi"/>
              </a:rPr>
              <a:t>For example, payload data which is missing is replaced by average payload</a:t>
            </a:r>
            <a:endParaRPr lang="en-US" sz="1800" b="0" strike="noStrike" spc="-1" dirty="0">
              <a:solidFill>
                <a:srgbClr val="000000"/>
              </a:solidFill>
              <a:latin typeface="Calibri"/>
            </a:endParaRPr>
          </a:p>
          <a:p>
            <a:pPr marL="209520" indent="-209520">
              <a:lnSpc>
                <a:spcPct val="100000"/>
              </a:lnSpc>
              <a:spcBef>
                <a:spcPts val="1400"/>
              </a:spcBef>
              <a:buClr>
                <a:srgbClr val="292929"/>
              </a:buClr>
              <a:buFont typeface="Arial"/>
              <a:buChar char="•"/>
            </a:pPr>
            <a:r>
              <a:rPr lang="en-US" sz="2200" b="0" strike="noStrike" spc="-1" dirty="0">
                <a:solidFill>
                  <a:schemeClr val="accent3">
                    <a:lumMod val="25000"/>
                  </a:schemeClr>
                </a:solidFill>
                <a:latin typeface="Abadi"/>
              </a:rPr>
              <a:t>The notebook is available on </a:t>
            </a:r>
            <a:r>
              <a:rPr lang="en-US" sz="2200" b="0" strike="noStrike" spc="-1" dirty="0" err="1">
                <a:solidFill>
                  <a:schemeClr val="accent3">
                    <a:lumMod val="25000"/>
                  </a:schemeClr>
                </a:solidFill>
                <a:latin typeface="Abadi"/>
              </a:rPr>
              <a:t>github</a:t>
            </a:r>
            <a:r>
              <a:rPr lang="en-US" sz="2200" b="0" strike="noStrike" spc="-1" dirty="0">
                <a:solidFill>
                  <a:schemeClr val="accent3">
                    <a:lumMod val="25000"/>
                  </a:schemeClr>
                </a:solidFill>
                <a:latin typeface="Abadi"/>
              </a:rPr>
              <a:t> here:</a:t>
            </a:r>
          </a:p>
          <a:p>
            <a:pPr marL="209520" indent="-209520">
              <a:lnSpc>
                <a:spcPct val="100000"/>
              </a:lnSpc>
              <a:spcBef>
                <a:spcPts val="1400"/>
              </a:spcBef>
              <a:buClr>
                <a:srgbClr val="292929"/>
              </a:buClr>
              <a:buFont typeface="Arial"/>
              <a:buChar char="•"/>
            </a:pPr>
            <a:endParaRPr lang="en-US" sz="2200" b="0" strike="noStrike" spc="-1" dirty="0">
              <a:solidFill>
                <a:srgbClr val="000000"/>
              </a:solidFill>
              <a:latin typeface="Calibri"/>
            </a:endParaRPr>
          </a:p>
          <a:p>
            <a:pPr indent="0">
              <a:lnSpc>
                <a:spcPct val="90000"/>
              </a:lnSpc>
              <a:spcBef>
                <a:spcPts val="1001"/>
              </a:spcBef>
              <a:buNone/>
            </a:pPr>
            <a:endParaRPr lang="en-US" sz="2800" b="0" strike="noStrike" spc="-1" dirty="0">
              <a:solidFill>
                <a:srgbClr val="000000"/>
              </a:solidFill>
              <a:latin typeface="Calibri"/>
            </a:endParaRPr>
          </a:p>
        </p:txBody>
      </p:sp>
      <p:sp>
        <p:nvSpPr>
          <p:cNvPr id="273" name="Title 1"/>
          <p:cNvSpPr/>
          <p:nvPr/>
        </p:nvSpPr>
        <p:spPr>
          <a:xfrm>
            <a:off x="783360" y="59148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Data Collection – SpaceX API</a:t>
            </a:r>
            <a:endParaRPr lang="en-IN" sz="4000" b="0" strike="noStrike" spc="-1">
              <a:solidFill>
                <a:srgbClr val="000000"/>
              </a:solidFill>
              <a:latin typeface="Arial"/>
            </a:endParaRPr>
          </a:p>
        </p:txBody>
      </p:sp>
      <p:grpSp>
        <p:nvGrpSpPr>
          <p:cNvPr id="274" name="Group 81"/>
          <p:cNvGrpSpPr/>
          <p:nvPr/>
        </p:nvGrpSpPr>
        <p:grpSpPr>
          <a:xfrm>
            <a:off x="5526000" y="1341000"/>
            <a:ext cx="6942960" cy="5245200"/>
            <a:chOff x="5526000" y="1341000"/>
            <a:chExt cx="6942960" cy="5245200"/>
          </a:xfrm>
        </p:grpSpPr>
        <p:grpSp>
          <p:nvGrpSpPr>
            <p:cNvPr id="275" name="Diagram 37"/>
            <p:cNvGrpSpPr/>
            <p:nvPr/>
          </p:nvGrpSpPr>
          <p:grpSpPr>
            <a:xfrm>
              <a:off x="5526000" y="3233520"/>
              <a:ext cx="6942960" cy="2484360"/>
              <a:chOff x="5526000" y="3233520"/>
              <a:chExt cx="6942960" cy="2484360"/>
            </a:xfrm>
          </p:grpSpPr>
          <p:sp>
            <p:nvSpPr>
              <p:cNvPr id="276" name="Rectangle 275"/>
              <p:cNvSpPr/>
              <p:nvPr/>
            </p:nvSpPr>
            <p:spPr>
              <a:xfrm>
                <a:off x="5526000" y="3233520"/>
                <a:ext cx="6942960" cy="2484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000000"/>
                  </a:solidFill>
                  <a:latin typeface="Arial"/>
                </a:endParaRPr>
              </a:p>
            </p:txBody>
          </p:sp>
          <p:sp>
            <p:nvSpPr>
              <p:cNvPr id="277" name="Oval 276"/>
              <p:cNvSpPr/>
              <p:nvPr/>
            </p:nvSpPr>
            <p:spPr>
              <a:xfrm>
                <a:off x="7993080" y="3334320"/>
                <a:ext cx="2003040" cy="695520"/>
              </a:xfrm>
              <a:prstGeom prst="ellipse">
                <a:avLst/>
              </a:prstGeom>
              <a:solidFill>
                <a:schemeClr val="accent1">
                  <a:tint val="50000"/>
                  <a:alpha val="40000"/>
                  <a:hueOff val="0"/>
                  <a:satOff val="0"/>
                  <a:lumOff val="0"/>
                  <a:alphaOff val="0"/>
                </a:schemeClr>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000000"/>
                  </a:solidFill>
                  <a:latin typeface="Arial"/>
                </a:endParaRPr>
              </a:p>
            </p:txBody>
          </p:sp>
          <p:sp>
            <p:nvSpPr>
              <p:cNvPr id="278" name="Down Arrow 277"/>
              <p:cNvSpPr/>
              <p:nvPr/>
            </p:nvSpPr>
            <p:spPr>
              <a:xfrm>
                <a:off x="8803800" y="5037840"/>
                <a:ext cx="387720" cy="248040"/>
              </a:xfrm>
              <a:prstGeom prst="downArrow">
                <a:avLst>
                  <a:gd name="adj1" fmla="val 50000"/>
                  <a:gd name="adj2" fmla="val 50000"/>
                </a:avLst>
              </a:prstGeom>
              <a:solidFill>
                <a:schemeClr val="accent1">
                  <a:tint val="60000"/>
                  <a:hueOff val="0"/>
                  <a:satOff val="0"/>
                  <a:lumOff val="0"/>
                  <a:alphaOff val="0"/>
                </a:schemeClr>
              </a:solidFill>
              <a:ln>
                <a:solidFill>
                  <a:srgbClr val="FFFFFF">
                    <a:hueOff val="0"/>
                    <a:satOff val="0"/>
                    <a:lumOff val="0"/>
                    <a:alphaOff val="0"/>
                  </a:srgbClr>
                </a:solidFill>
              </a:ln>
            </p:spPr>
            <p:style>
              <a:lnRef idx="2">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000000"/>
                  </a:solidFill>
                  <a:latin typeface="Arial"/>
                </a:endParaRPr>
              </a:p>
            </p:txBody>
          </p:sp>
          <p:sp>
            <p:nvSpPr>
              <p:cNvPr id="279" name="Rectangle 278"/>
              <p:cNvSpPr/>
              <p:nvPr/>
            </p:nvSpPr>
            <p:spPr>
              <a:xfrm>
                <a:off x="8066160" y="5236920"/>
                <a:ext cx="1863360" cy="465480"/>
              </a:xfrm>
              <a:prstGeom prst="rect">
                <a:avLst/>
              </a:prstGeom>
              <a:noFill/>
              <a:ln w="0">
                <a:noFill/>
              </a:ln>
            </p:spPr>
            <p:style>
              <a:lnRef idx="0">
                <a:scrgbClr r="0" g="0" b="0"/>
              </a:lnRef>
              <a:fillRef idx="0">
                <a:scrgbClr r="0" g="0" b="0"/>
              </a:fillRef>
              <a:effectRef idx="0">
                <a:scrgbClr r="0" g="0" b="0"/>
              </a:effectRef>
              <a:fontRef idx="minor"/>
            </p:style>
            <p:txBody>
              <a:bodyPr lIns="113760" tIns="113760" rIns="113760" bIns="113760" numCol="1" spcCol="1440" anchor="ctr">
                <a:noAutofit/>
              </a:bodyPr>
              <a:lstStyle/>
              <a:p>
                <a:pPr algn="ctr">
                  <a:lnSpc>
                    <a:spcPct val="90000"/>
                  </a:lnSpc>
                  <a:spcAft>
                    <a:spcPts val="561"/>
                  </a:spcAft>
                  <a:tabLst>
                    <a:tab pos="0" algn="l"/>
                  </a:tabLst>
                </a:pPr>
                <a:endParaRPr lang="en-GB" sz="1600" b="0" strike="noStrike" spc="-1">
                  <a:solidFill>
                    <a:srgbClr val="000000"/>
                  </a:solidFill>
                  <a:latin typeface="Calibri"/>
                </a:endParaRPr>
              </a:p>
            </p:txBody>
          </p:sp>
          <p:sp>
            <p:nvSpPr>
              <p:cNvPr id="280" name="Shape 279"/>
              <p:cNvSpPr/>
              <p:nvPr/>
            </p:nvSpPr>
            <p:spPr>
              <a:xfrm>
                <a:off x="7910640" y="3249000"/>
                <a:ext cx="2173680" cy="1739160"/>
              </a:xfrm>
              <a:prstGeom prst="funnel">
                <a:avLst/>
              </a:prstGeom>
              <a:solidFill>
                <a:schemeClr val="lt1">
                  <a:alpha val="40000"/>
                  <a:hueOff val="0"/>
                  <a:satOff val="0"/>
                  <a:lumOff val="0"/>
                  <a:alphaOff val="0"/>
                </a:schemeClr>
              </a:solidFill>
              <a:ln>
                <a:solidFill>
                  <a:srgbClr val="4472C4">
                    <a:hueOff val="0"/>
                    <a:satOff val="0"/>
                    <a:lumOff val="0"/>
                    <a:alphaOff val="0"/>
                  </a:srgbClr>
                </a:solidFill>
              </a:ln>
            </p:spPr>
            <p:style>
              <a:lnRef idx="1">
                <a:scrgbClr r="0" g="0" b="0"/>
              </a:lnRef>
              <a:fillRef idx="0">
                <a:scrgbClr r="0" g="0" b="0"/>
              </a:fillRef>
              <a:effectRef idx="0">
                <a:scrgbClr r="0" g="0" b="0"/>
              </a:effectRef>
              <a:fontRef idx="minor"/>
            </p:style>
            <p:txBody>
              <a:bodyPr lIns="90000" tIns="45000" rIns="90000" bIns="45000" anchor="t">
                <a:noAutofit/>
              </a:bodyPr>
              <a:lstStyle/>
              <a:p>
                <a:endParaRPr lang="en-IN" sz="1800" b="0" strike="noStrike" spc="-1">
                  <a:solidFill>
                    <a:srgbClr val="000000"/>
                  </a:solidFill>
                  <a:latin typeface="Arial"/>
                </a:endParaRPr>
              </a:p>
            </p:txBody>
          </p:sp>
        </p:grpSp>
        <p:sp>
          <p:nvSpPr>
            <p:cNvPr id="281" name="Down Arrow 11"/>
            <p:cNvSpPr/>
            <p:nvPr/>
          </p:nvSpPr>
          <p:spPr>
            <a:xfrm>
              <a:off x="8921880" y="1906920"/>
              <a:ext cx="159480" cy="1583640"/>
            </a:xfrm>
            <a:prstGeom prst="downArrow">
              <a:avLst>
                <a:gd name="adj1" fmla="val 50000"/>
                <a:gd name="adj2" fmla="val 50000"/>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800" b="0" strike="noStrike" spc="-1">
                <a:solidFill>
                  <a:schemeClr val="lt1"/>
                </a:solidFill>
                <a:latin typeface="Calibri"/>
              </a:endParaRPr>
            </a:p>
          </p:txBody>
        </p:sp>
        <p:cxnSp>
          <p:nvCxnSpPr>
            <p:cNvPr id="282" name="Elbow Connector 13"/>
            <p:cNvCxnSpPr>
              <a:stCxn id="283" idx="0"/>
              <a:endCxn id="284" idx="3"/>
            </p:cNvCxnSpPr>
            <p:nvPr/>
          </p:nvCxnSpPr>
          <p:spPr>
            <a:xfrm rot="16200000" flipH="1">
              <a:off x="9126000" y="1189440"/>
              <a:ext cx="1321200" cy="1623960"/>
            </a:xfrm>
            <a:prstGeom prst="bentConnector4">
              <a:avLst>
                <a:gd name="adj1" fmla="val 10956"/>
                <a:gd name="adj2" fmla="val 100000"/>
              </a:avLst>
            </a:prstGeom>
            <a:ln w="31750">
              <a:solidFill>
                <a:srgbClr val="4472C4"/>
              </a:solidFill>
              <a:tailEnd type="triangle" w="med" len="med"/>
            </a:ln>
          </p:spPr>
        </p:cxnSp>
        <p:cxnSp>
          <p:nvCxnSpPr>
            <p:cNvPr id="285" name="Elbow Connector 15"/>
            <p:cNvCxnSpPr>
              <a:endCxn id="286" idx="3"/>
            </p:cNvCxnSpPr>
            <p:nvPr/>
          </p:nvCxnSpPr>
          <p:spPr>
            <a:xfrm>
              <a:off x="9641880" y="1640880"/>
              <a:ext cx="2441160" cy="994680"/>
            </a:xfrm>
            <a:prstGeom prst="bentConnector3">
              <a:avLst>
                <a:gd name="adj1" fmla="val 87020"/>
              </a:avLst>
            </a:prstGeom>
            <a:ln w="31750">
              <a:solidFill>
                <a:srgbClr val="4472C4"/>
              </a:solidFill>
              <a:tailEnd type="triangle" w="med" len="med"/>
            </a:ln>
          </p:spPr>
        </p:cxnSp>
        <p:cxnSp>
          <p:nvCxnSpPr>
            <p:cNvPr id="287" name="Elbow Connector 18"/>
            <p:cNvCxnSpPr>
              <a:endCxn id="288" idx="3"/>
            </p:cNvCxnSpPr>
            <p:nvPr/>
          </p:nvCxnSpPr>
          <p:spPr>
            <a:xfrm rot="10800000" flipV="1">
              <a:off x="7235640" y="1640520"/>
              <a:ext cx="1071360" cy="1037520"/>
            </a:xfrm>
            <a:prstGeom prst="bentConnector3">
              <a:avLst>
                <a:gd name="adj1" fmla="val 80369"/>
              </a:avLst>
            </a:prstGeom>
            <a:ln w="31750">
              <a:solidFill>
                <a:srgbClr val="4472C4"/>
              </a:solidFill>
              <a:tailEnd type="triangle" w="med" len="med"/>
            </a:ln>
          </p:spPr>
        </p:cxnSp>
        <p:cxnSp>
          <p:nvCxnSpPr>
            <p:cNvPr id="289" name="Elbow Connector 21"/>
            <p:cNvCxnSpPr>
              <a:endCxn id="290" idx="3"/>
            </p:cNvCxnSpPr>
            <p:nvPr/>
          </p:nvCxnSpPr>
          <p:spPr>
            <a:xfrm>
              <a:off x="8307000" y="1640880"/>
              <a:ext cx="474840" cy="1027440"/>
            </a:xfrm>
            <a:prstGeom prst="bentConnector3">
              <a:avLst>
                <a:gd name="adj1" fmla="val 32928"/>
              </a:avLst>
            </a:prstGeom>
            <a:ln w="31750">
              <a:solidFill>
                <a:srgbClr val="4472C4"/>
              </a:solidFill>
              <a:tailEnd type="triangle" w="med" len="med"/>
            </a:ln>
          </p:spPr>
        </p:cxnSp>
        <p:cxnSp>
          <p:nvCxnSpPr>
            <p:cNvPr id="291" name="Elbow Connector 25"/>
            <p:cNvCxnSpPr/>
            <p:nvPr/>
          </p:nvCxnSpPr>
          <p:spPr>
            <a:xfrm>
              <a:off x="6581520" y="2995920"/>
              <a:ext cx="1725840" cy="735840"/>
            </a:xfrm>
            <a:prstGeom prst="bentConnector3">
              <a:avLst>
                <a:gd name="adj1" fmla="val 20"/>
              </a:avLst>
            </a:prstGeom>
            <a:ln w="31750">
              <a:solidFill>
                <a:srgbClr val="4472C4"/>
              </a:solidFill>
              <a:tailEnd type="triangle" w="med" len="med"/>
            </a:ln>
          </p:spPr>
        </p:cxnSp>
        <p:cxnSp>
          <p:nvCxnSpPr>
            <p:cNvPr id="292" name="Elbow Connector 28"/>
            <p:cNvCxnSpPr/>
            <p:nvPr/>
          </p:nvCxnSpPr>
          <p:spPr>
            <a:xfrm rot="16200000" flipH="1">
              <a:off x="7991640" y="3029760"/>
              <a:ext cx="773280" cy="667440"/>
            </a:xfrm>
            <a:prstGeom prst="bentConnector3">
              <a:avLst>
                <a:gd name="adj1" fmla="val 50023"/>
              </a:avLst>
            </a:prstGeom>
            <a:ln w="31750">
              <a:solidFill>
                <a:srgbClr val="4472C4"/>
              </a:solidFill>
              <a:tailEnd type="triangle" w="med" len="med"/>
            </a:ln>
          </p:spPr>
        </p:cxnSp>
        <p:cxnSp>
          <p:nvCxnSpPr>
            <p:cNvPr id="293" name="Elbow Connector 30"/>
            <p:cNvCxnSpPr/>
            <p:nvPr/>
          </p:nvCxnSpPr>
          <p:spPr>
            <a:xfrm rot="5400000">
              <a:off x="9237600" y="3048480"/>
              <a:ext cx="735840" cy="667800"/>
            </a:xfrm>
            <a:prstGeom prst="bentConnector3">
              <a:avLst>
                <a:gd name="adj1" fmla="val 50024"/>
              </a:avLst>
            </a:prstGeom>
            <a:ln w="31750">
              <a:solidFill>
                <a:srgbClr val="4472C4"/>
              </a:solidFill>
              <a:tailEnd type="triangle" w="med" len="med"/>
            </a:ln>
          </p:spPr>
        </p:cxnSp>
        <p:cxnSp>
          <p:nvCxnSpPr>
            <p:cNvPr id="294" name="Elbow Connector 34"/>
            <p:cNvCxnSpPr/>
            <p:nvPr/>
          </p:nvCxnSpPr>
          <p:spPr>
            <a:xfrm rot="5400000">
              <a:off x="10159920" y="2477520"/>
              <a:ext cx="735840" cy="1772280"/>
            </a:xfrm>
            <a:prstGeom prst="bentConnector3">
              <a:avLst>
                <a:gd name="adj1" fmla="val 0"/>
              </a:avLst>
            </a:prstGeom>
            <a:ln w="31750">
              <a:solidFill>
                <a:srgbClr val="4472C4"/>
              </a:solidFill>
              <a:tailEnd type="triangle" w="med" len="med"/>
            </a:ln>
          </p:spPr>
        </p:cxnSp>
        <p:sp>
          <p:nvSpPr>
            <p:cNvPr id="295" name="Rectangle 42"/>
            <p:cNvSpPr/>
            <p:nvPr/>
          </p:nvSpPr>
          <p:spPr>
            <a:xfrm>
              <a:off x="8062200" y="5328000"/>
              <a:ext cx="1842480" cy="308160"/>
            </a:xfrm>
            <a:prstGeom prst="rect">
              <a:avLst/>
            </a:prstGeom>
            <a:solidFill>
              <a:schemeClr val="accent6">
                <a:lumMod val="75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400" b="0" strike="noStrike" spc="-1">
                  <a:solidFill>
                    <a:schemeClr val="lt1"/>
                  </a:solidFill>
                  <a:latin typeface="Calibri"/>
                </a:rPr>
                <a:t>Data Cleaning</a:t>
              </a:r>
              <a:endParaRPr lang="en-IN" sz="1400" b="0" strike="noStrike" spc="-1">
                <a:solidFill>
                  <a:srgbClr val="000000"/>
                </a:solidFill>
                <a:latin typeface="Arial"/>
              </a:endParaRPr>
            </a:p>
          </p:txBody>
        </p:sp>
        <p:sp>
          <p:nvSpPr>
            <p:cNvPr id="296" name="Oval 46"/>
            <p:cNvSpPr/>
            <p:nvPr/>
          </p:nvSpPr>
          <p:spPr>
            <a:xfrm>
              <a:off x="8055720" y="6052320"/>
              <a:ext cx="1856880" cy="533880"/>
            </a:xfrm>
            <a:prstGeom prst="ellipse">
              <a:avLst/>
            </a:prstGeom>
            <a:solidFill>
              <a:schemeClr val="accent4">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400" b="0" strike="noStrike" spc="-1">
                  <a:solidFill>
                    <a:schemeClr val="lt1"/>
                  </a:solidFill>
                  <a:latin typeface="Calibri"/>
                </a:rPr>
                <a:t>Data save as csv</a:t>
              </a:r>
              <a:endParaRPr lang="en-IN" sz="1400" b="0" strike="noStrike" spc="-1">
                <a:solidFill>
                  <a:srgbClr val="000000"/>
                </a:solidFill>
                <a:latin typeface="Arial"/>
              </a:endParaRPr>
            </a:p>
          </p:txBody>
        </p:sp>
        <p:cxnSp>
          <p:nvCxnSpPr>
            <p:cNvPr id="297" name="Elbow Connector 47"/>
            <p:cNvCxnSpPr>
              <a:stCxn id="295" idx="2"/>
              <a:endCxn id="296" idx="0"/>
            </p:cNvCxnSpPr>
            <p:nvPr/>
          </p:nvCxnSpPr>
          <p:spPr>
            <a:xfrm rot="16200000" flipH="1">
              <a:off x="8775720" y="5843880"/>
              <a:ext cx="416520" cy="1080"/>
            </a:xfrm>
            <a:prstGeom prst="bentConnector3">
              <a:avLst>
                <a:gd name="adj1" fmla="val 50000"/>
              </a:avLst>
            </a:prstGeom>
            <a:ln w="31750">
              <a:solidFill>
                <a:srgbClr val="4472C4"/>
              </a:solidFill>
              <a:tailEnd type="triangle" w="med" len="med"/>
            </a:ln>
          </p:spPr>
        </p:cxnSp>
        <p:sp>
          <p:nvSpPr>
            <p:cNvPr id="298" name="Rectangle 50"/>
            <p:cNvSpPr/>
            <p:nvPr/>
          </p:nvSpPr>
          <p:spPr>
            <a:xfrm>
              <a:off x="10216440" y="4085640"/>
              <a:ext cx="392400" cy="17208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800" b="0" strike="noStrike" spc="-1">
                <a:solidFill>
                  <a:schemeClr val="lt1"/>
                </a:solidFill>
                <a:latin typeface="Calibri"/>
              </a:endParaRPr>
            </a:p>
          </p:txBody>
        </p:sp>
        <p:sp>
          <p:nvSpPr>
            <p:cNvPr id="299" name="Rectangle 51"/>
            <p:cNvSpPr/>
            <p:nvPr/>
          </p:nvSpPr>
          <p:spPr>
            <a:xfrm>
              <a:off x="10225440" y="4360320"/>
              <a:ext cx="392400" cy="172080"/>
            </a:xfrm>
            <a:prstGeom prst="rect">
              <a:avLst/>
            </a:prstGeom>
            <a:solidFill>
              <a:schemeClr val="accent6">
                <a:lumMod val="75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800" b="0" strike="noStrike" spc="-1">
                <a:solidFill>
                  <a:schemeClr val="lt1"/>
                </a:solidFill>
                <a:latin typeface="Calibri"/>
              </a:endParaRPr>
            </a:p>
          </p:txBody>
        </p:sp>
        <p:sp>
          <p:nvSpPr>
            <p:cNvPr id="300" name="Rectangle 52"/>
            <p:cNvSpPr/>
            <p:nvPr/>
          </p:nvSpPr>
          <p:spPr>
            <a:xfrm>
              <a:off x="10216440" y="4644360"/>
              <a:ext cx="392400" cy="172080"/>
            </a:xfrm>
            <a:prstGeom prst="rect">
              <a:avLst/>
            </a:prstGeom>
            <a:solidFill>
              <a:schemeClr val="accent4">
                <a:lumMod val="50000"/>
              </a:schemeClr>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800" b="0" strike="noStrike" spc="-1">
                <a:solidFill>
                  <a:schemeClr val="lt1"/>
                </a:solidFill>
                <a:latin typeface="Calibri"/>
              </a:endParaRPr>
            </a:p>
          </p:txBody>
        </p:sp>
        <p:sp>
          <p:nvSpPr>
            <p:cNvPr id="301" name="TextBox 54"/>
            <p:cNvSpPr/>
            <p:nvPr/>
          </p:nvSpPr>
          <p:spPr>
            <a:xfrm>
              <a:off x="10640880" y="4291560"/>
              <a:ext cx="1161000" cy="2721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200" b="0" strike="noStrike" spc="-1">
                  <a:solidFill>
                    <a:srgbClr val="000000"/>
                  </a:solidFill>
                  <a:latin typeface="Calibri"/>
                </a:rPr>
                <a:t>Data Processing</a:t>
              </a:r>
              <a:endParaRPr lang="en-IN" sz="1200" b="0" strike="noStrike" spc="-1">
                <a:solidFill>
                  <a:srgbClr val="000000"/>
                </a:solidFill>
                <a:latin typeface="Arial"/>
              </a:endParaRPr>
            </a:p>
          </p:txBody>
        </p:sp>
        <p:sp>
          <p:nvSpPr>
            <p:cNvPr id="302" name="TextBox 55"/>
            <p:cNvSpPr/>
            <p:nvPr/>
          </p:nvSpPr>
          <p:spPr>
            <a:xfrm>
              <a:off x="10644840" y="4580640"/>
              <a:ext cx="716040" cy="2721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200" b="0" strike="noStrike" spc="-1">
                  <a:solidFill>
                    <a:srgbClr val="000000"/>
                  </a:solidFill>
                  <a:latin typeface="Calibri"/>
                </a:rPr>
                <a:t>Data out</a:t>
              </a:r>
              <a:endParaRPr lang="en-IN" sz="1200" b="0" strike="noStrike" spc="-1">
                <a:solidFill>
                  <a:srgbClr val="000000"/>
                </a:solidFill>
                <a:latin typeface="Arial"/>
              </a:endParaRPr>
            </a:p>
          </p:txBody>
        </p:sp>
        <p:sp>
          <p:nvSpPr>
            <p:cNvPr id="283" name="Snip and Round Single Corner of Rectangle 57"/>
            <p:cNvSpPr/>
            <p:nvPr/>
          </p:nvSpPr>
          <p:spPr>
            <a:xfrm>
              <a:off x="8307360" y="1341000"/>
              <a:ext cx="1334160" cy="604440"/>
            </a:xfrm>
            <a:prstGeom prst="snipRoundRect">
              <a:avLst>
                <a:gd name="adj1" fmla="val 16667"/>
                <a:gd name="adj2" fmla="val 16667"/>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chemeClr val="lt1"/>
                  </a:solidFill>
                  <a:latin typeface="Calibri"/>
                </a:rPr>
                <a:t>launches</a:t>
              </a:r>
              <a:endParaRPr lang="en-IN" sz="1800" b="0" strike="noStrike" spc="-1">
                <a:solidFill>
                  <a:srgbClr val="000000"/>
                </a:solidFill>
                <a:latin typeface="Arial"/>
              </a:endParaRPr>
            </a:p>
          </p:txBody>
        </p:sp>
        <p:sp>
          <p:nvSpPr>
            <p:cNvPr id="290" name="Snip and Round Single Corner of Rectangle 58"/>
            <p:cNvSpPr/>
            <p:nvPr/>
          </p:nvSpPr>
          <p:spPr>
            <a:xfrm>
              <a:off x="7376400" y="2287800"/>
              <a:ext cx="1405080" cy="760320"/>
            </a:xfrm>
            <a:prstGeom prst="snipRoundRect">
              <a:avLst>
                <a:gd name="adj1" fmla="val 16667"/>
                <a:gd name="adj2" fmla="val 16667"/>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chemeClr val="lt1"/>
                  </a:solidFill>
                  <a:latin typeface="Calibri"/>
                </a:rPr>
                <a:t>launchpads</a:t>
              </a:r>
              <a:endParaRPr lang="en-IN" sz="1800" b="0" strike="noStrike" spc="-1">
                <a:solidFill>
                  <a:srgbClr val="000000"/>
                </a:solidFill>
                <a:latin typeface="Arial"/>
              </a:endParaRPr>
            </a:p>
          </p:txBody>
        </p:sp>
        <p:sp>
          <p:nvSpPr>
            <p:cNvPr id="288" name="Snip and Round Single Corner of Rectangle 59"/>
            <p:cNvSpPr/>
            <p:nvPr/>
          </p:nvSpPr>
          <p:spPr>
            <a:xfrm>
              <a:off x="5901840" y="2291760"/>
              <a:ext cx="1334160" cy="772920"/>
            </a:xfrm>
            <a:prstGeom prst="snipRoundRect">
              <a:avLst>
                <a:gd name="adj1" fmla="val 16667"/>
                <a:gd name="adj2" fmla="val 16667"/>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chemeClr val="lt1"/>
                  </a:solidFill>
                  <a:latin typeface="Calibri"/>
                </a:rPr>
                <a:t>rockets</a:t>
              </a:r>
              <a:endParaRPr lang="en-IN" sz="1800" b="0" strike="noStrike" spc="-1">
                <a:solidFill>
                  <a:srgbClr val="000000"/>
                </a:solidFill>
                <a:latin typeface="Arial"/>
              </a:endParaRPr>
            </a:p>
          </p:txBody>
        </p:sp>
        <p:sp>
          <p:nvSpPr>
            <p:cNvPr id="284" name="Snip and Round Single Corner of Rectangle 60"/>
            <p:cNvSpPr/>
            <p:nvPr/>
          </p:nvSpPr>
          <p:spPr>
            <a:xfrm>
              <a:off x="9263880" y="2275560"/>
              <a:ext cx="1334160" cy="772560"/>
            </a:xfrm>
            <a:prstGeom prst="snipRoundRect">
              <a:avLst>
                <a:gd name="adj1" fmla="val 16667"/>
                <a:gd name="adj2" fmla="val 16667"/>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chemeClr val="lt1"/>
                  </a:solidFill>
                  <a:latin typeface="Calibri"/>
                </a:rPr>
                <a:t>payloads</a:t>
              </a:r>
              <a:endParaRPr lang="en-IN" sz="1800" b="0" strike="noStrike" spc="-1">
                <a:solidFill>
                  <a:srgbClr val="000000"/>
                </a:solidFill>
                <a:latin typeface="Arial"/>
              </a:endParaRPr>
            </a:p>
          </p:txBody>
        </p:sp>
        <p:sp>
          <p:nvSpPr>
            <p:cNvPr id="286" name="Snip and Round Single Corner of Rectangle 61"/>
            <p:cNvSpPr/>
            <p:nvPr/>
          </p:nvSpPr>
          <p:spPr>
            <a:xfrm>
              <a:off x="10748520" y="2274840"/>
              <a:ext cx="1334160" cy="720720"/>
            </a:xfrm>
            <a:prstGeom prst="snipRoundRect">
              <a:avLst>
                <a:gd name="adj1" fmla="val 16667"/>
                <a:gd name="adj2" fmla="val 16667"/>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chemeClr val="lt1"/>
                  </a:solidFill>
                  <a:latin typeface="Calibri"/>
                </a:rPr>
                <a:t>cores</a:t>
              </a:r>
              <a:endParaRPr lang="en-IN" sz="1800" b="0" strike="noStrike" spc="-1">
                <a:solidFill>
                  <a:srgbClr val="000000"/>
                </a:solidFill>
                <a:latin typeface="Arial"/>
              </a:endParaRPr>
            </a:p>
          </p:txBody>
        </p:sp>
        <p:sp>
          <p:nvSpPr>
            <p:cNvPr id="303" name="TextBox 62"/>
            <p:cNvSpPr/>
            <p:nvPr/>
          </p:nvSpPr>
          <p:spPr>
            <a:xfrm>
              <a:off x="5942520" y="2309040"/>
              <a:ext cx="1276920" cy="2494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050" b="1" strike="noStrike" spc="-1">
                  <a:solidFill>
                    <a:srgbClr val="D0CECE"/>
                  </a:solidFill>
                  <a:latin typeface="Calibri"/>
                </a:rPr>
                <a:t>getBoosterVersion()</a:t>
              </a:r>
              <a:endParaRPr lang="en-IN" sz="1050" b="0" strike="noStrike" spc="-1">
                <a:solidFill>
                  <a:srgbClr val="000000"/>
                </a:solidFill>
                <a:latin typeface="Arial"/>
              </a:endParaRPr>
            </a:p>
          </p:txBody>
        </p:sp>
        <p:sp>
          <p:nvSpPr>
            <p:cNvPr id="304" name="TextBox 63"/>
            <p:cNvSpPr/>
            <p:nvPr/>
          </p:nvSpPr>
          <p:spPr>
            <a:xfrm>
              <a:off x="7562520" y="2292120"/>
              <a:ext cx="1032840" cy="2494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050" b="1" strike="noStrike" spc="-1" dirty="0" err="1">
                  <a:solidFill>
                    <a:srgbClr val="D0CECE"/>
                  </a:solidFill>
                  <a:latin typeface="Calibri"/>
                </a:rPr>
                <a:t>getLaunchSite</a:t>
              </a:r>
              <a:r>
                <a:rPr lang="en-US" sz="1050" b="1" strike="noStrike" spc="-1" dirty="0">
                  <a:solidFill>
                    <a:srgbClr val="D0CECE"/>
                  </a:solidFill>
                  <a:latin typeface="Calibri"/>
                </a:rPr>
                <a:t>()</a:t>
              </a:r>
              <a:endParaRPr lang="en-IN" sz="1050" b="0" strike="noStrike" spc="-1" dirty="0">
                <a:solidFill>
                  <a:srgbClr val="000000"/>
                </a:solidFill>
                <a:latin typeface="Arial"/>
              </a:endParaRPr>
            </a:p>
          </p:txBody>
        </p:sp>
        <p:sp>
          <p:nvSpPr>
            <p:cNvPr id="305" name="TextBox 76"/>
            <p:cNvSpPr/>
            <p:nvPr/>
          </p:nvSpPr>
          <p:spPr>
            <a:xfrm>
              <a:off x="9367560" y="2301480"/>
              <a:ext cx="1127520" cy="2494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050" b="1" strike="noStrike" spc="-1">
                  <a:solidFill>
                    <a:srgbClr val="D0CECE"/>
                  </a:solidFill>
                  <a:latin typeface="Calibri"/>
                </a:rPr>
                <a:t>getPayloadData()</a:t>
              </a:r>
              <a:endParaRPr lang="en-IN" sz="1050" b="0" strike="noStrike" spc="-1">
                <a:solidFill>
                  <a:srgbClr val="000000"/>
                </a:solidFill>
                <a:latin typeface="Arial"/>
              </a:endParaRPr>
            </a:p>
          </p:txBody>
        </p:sp>
        <p:sp>
          <p:nvSpPr>
            <p:cNvPr id="306" name="TextBox 77"/>
            <p:cNvSpPr/>
            <p:nvPr/>
          </p:nvSpPr>
          <p:spPr>
            <a:xfrm>
              <a:off x="10927080" y="2321640"/>
              <a:ext cx="973440" cy="2494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050" b="1" strike="noStrike" spc="-1">
                  <a:solidFill>
                    <a:srgbClr val="D0CECE"/>
                  </a:solidFill>
                  <a:latin typeface="Calibri"/>
                </a:rPr>
                <a:t>getCodeData()</a:t>
              </a:r>
              <a:endParaRPr lang="en-IN" sz="1050" b="0" strike="noStrike" spc="-1">
                <a:solidFill>
                  <a:srgbClr val="000000"/>
                </a:solidFill>
                <a:latin typeface="Arial"/>
              </a:endParaRPr>
            </a:p>
          </p:txBody>
        </p:sp>
      </p:grpSp>
      <p:sp>
        <p:nvSpPr>
          <p:cNvPr id="307" name="TextBox 79"/>
          <p:cNvSpPr/>
          <p:nvPr/>
        </p:nvSpPr>
        <p:spPr>
          <a:xfrm>
            <a:off x="10634400" y="4030200"/>
            <a:ext cx="6095520" cy="272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200" b="0" strike="noStrike" spc="-1">
                <a:solidFill>
                  <a:srgbClr val="000000"/>
                </a:solidFill>
                <a:latin typeface="Calibri"/>
              </a:rPr>
              <a:t>Get data </a:t>
            </a:r>
            <a:r>
              <a:rPr lang="en-US" sz="1050" b="0" strike="noStrike" spc="-1">
                <a:solidFill>
                  <a:srgbClr val="000000"/>
                </a:solidFill>
                <a:latin typeface="Calibri"/>
              </a:rPr>
              <a:t>function()</a:t>
            </a:r>
            <a:endParaRPr lang="en-IN" sz="1050" b="0" strike="noStrike" spc="-1">
              <a:solidFill>
                <a:srgbClr val="000000"/>
              </a:solidFill>
              <a:latin typeface="Arial"/>
            </a:endParaRPr>
          </a:p>
        </p:txBody>
      </p:sp>
      <p:sp>
        <p:nvSpPr>
          <p:cNvPr id="3" name="PlaceHolder 2"/>
          <p:cNvSpPr>
            <a:spLocks noGrp="1"/>
          </p:cNvSpPr>
          <p:nvPr>
            <p:ph type="sldNum" idx="2"/>
          </p:nvPr>
        </p:nvSpPr>
        <p:spPr/>
        <p:txBody>
          <a:bodyPr/>
          <a:lstStyle/>
          <a:p>
            <a:fld id="{08B43DEE-03BB-4128-9889-EDD6D6FDD60E}" type="slidenum">
              <a:rPr/>
              <a:t>8</a:t>
            </a:fld>
            <a:endParaRPr/>
          </a:p>
        </p:txBody>
      </p:sp>
      <p:sp>
        <p:nvSpPr>
          <p:cNvPr id="2" name="TextBox 1">
            <a:extLst>
              <a:ext uri="{FF2B5EF4-FFF2-40B4-BE49-F238E27FC236}">
                <a16:creationId xmlns:a16="http://schemas.microsoft.com/office/drawing/2014/main" id="{61292B48-31F8-51C0-81E3-B387C38CDE86}"/>
              </a:ext>
            </a:extLst>
          </p:cNvPr>
          <p:cNvSpPr txBox="1"/>
          <p:nvPr/>
        </p:nvSpPr>
        <p:spPr>
          <a:xfrm>
            <a:off x="636618" y="5857595"/>
            <a:ext cx="7274022" cy="923330"/>
          </a:xfrm>
          <a:prstGeom prst="rect">
            <a:avLst/>
          </a:prstGeom>
          <a:noFill/>
        </p:spPr>
        <p:txBody>
          <a:bodyPr wrap="square" rtlCol="0">
            <a:spAutoFit/>
          </a:bodyPr>
          <a:lstStyle/>
          <a:p>
            <a:r>
              <a:rPr lang="en-US" sz="1800" b="0" strike="noStrike" spc="-1" dirty="0">
                <a:solidFill>
                  <a:schemeClr val="accent3">
                    <a:lumMod val="25000"/>
                  </a:schemeClr>
                </a:solidFill>
                <a:latin typeface="Abadi"/>
                <a:hlinkClick r:id="rId6"/>
              </a:rPr>
              <a:t>https://github.com/rsvinekar/Capstone-IBMDS/blob/main/01%20Data%20Collection%20API.ipynb</a:t>
            </a:r>
            <a:endParaRPr lang="en-US" sz="1800" b="0" strike="noStrike" spc="-1" dirty="0">
              <a:solidFill>
                <a:schemeClr val="accent3">
                  <a:lumMod val="25000"/>
                </a:schemeClr>
              </a:solidFill>
              <a:latin typeface="Abadi"/>
            </a:endParaRP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0">
          <a:blip r:embed="rId2"/>
          <a:stretch/>
        </a:blipFill>
        <a:effectLst/>
      </p:bgPr>
    </p:bg>
    <p:spTree>
      <p:nvGrpSpPr>
        <p:cNvPr id="1" name=""/>
        <p:cNvGrpSpPr/>
        <p:nvPr/>
      </p:nvGrpSpPr>
      <p:grpSpPr>
        <a:xfrm>
          <a:off x="0" y="0"/>
          <a:ext cx="0" cy="0"/>
          <a:chOff x="0" y="0"/>
          <a:chExt cx="0" cy="0"/>
        </a:xfrm>
      </p:grpSpPr>
      <p:sp>
        <p:nvSpPr>
          <p:cNvPr id="308" name="Rectangle 200"/>
          <p:cNvSpPr/>
          <p:nvPr/>
        </p:nvSpPr>
        <p:spPr>
          <a:xfrm>
            <a:off x="7709040" y="2603520"/>
            <a:ext cx="3200040" cy="2185200"/>
          </a:xfrm>
          <a:prstGeom prst="rect">
            <a:avLst/>
          </a:prstGeom>
          <a:noFill/>
          <a:ln>
            <a:solidFill>
              <a:srgbClr val="A5A5A5">
                <a:lumMod val="75000"/>
              </a:srgbClr>
            </a:solidFill>
            <a:prstDash val="lgDashDotDot"/>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r>
              <a:rPr lang="en-US" sz="1800" b="0" strike="noStrike" spc="-1">
                <a:solidFill>
                  <a:srgbClr val="767171"/>
                </a:solidFill>
                <a:latin typeface="Calibri"/>
              </a:rPr>
              <a:t> BeautifulSoup</a:t>
            </a:r>
            <a:endParaRPr lang="en-IN" sz="1800" b="0" strike="noStrike" spc="-1">
              <a:solidFill>
                <a:srgbClr val="000000"/>
              </a:solidFill>
              <a:latin typeface="Arial"/>
            </a:endParaRPr>
          </a:p>
        </p:txBody>
      </p:sp>
      <p:sp>
        <p:nvSpPr>
          <p:cNvPr id="309" name="PlaceHolder 1"/>
          <p:cNvSpPr>
            <a:spLocks noGrp="1"/>
          </p:cNvSpPr>
          <p:nvPr>
            <p:ph/>
          </p:nvPr>
        </p:nvSpPr>
        <p:spPr>
          <a:xfrm>
            <a:off x="714240" y="1395000"/>
            <a:ext cx="5286240" cy="5034240"/>
          </a:xfrm>
          <a:prstGeom prst="rect">
            <a:avLst/>
          </a:prstGeom>
          <a:noFill/>
          <a:ln w="0">
            <a:noFill/>
          </a:ln>
        </p:spPr>
        <p:txBody>
          <a:bodyPr anchor="t">
            <a:noAutofit/>
          </a:bodyPr>
          <a:lstStyle/>
          <a:p>
            <a:pPr marL="228600" indent="-228600">
              <a:lnSpc>
                <a:spcPct val="100000"/>
              </a:lnSpc>
              <a:spcBef>
                <a:spcPts val="1400"/>
              </a:spcBef>
              <a:buClr>
                <a:srgbClr val="292929"/>
              </a:buClr>
              <a:buFont typeface="Arial"/>
              <a:buChar char="•"/>
            </a:pPr>
            <a:r>
              <a:rPr lang="en-US" sz="2000" b="0" strike="noStrike" spc="-1" dirty="0">
                <a:solidFill>
                  <a:schemeClr val="accent3">
                    <a:lumMod val="25000"/>
                  </a:schemeClr>
                </a:solidFill>
                <a:latin typeface="Abadi"/>
              </a:rPr>
              <a:t>Website data can be parsed</a:t>
            </a:r>
            <a:endParaRPr lang="en-US" sz="2000" b="0" strike="noStrike" spc="-1" dirty="0">
              <a:solidFill>
                <a:srgbClr val="000000"/>
              </a:solidFill>
              <a:latin typeface="Calibri"/>
            </a:endParaRPr>
          </a:p>
          <a:p>
            <a:pPr marL="685800" lvl="1" indent="-228600">
              <a:lnSpc>
                <a:spcPct val="100000"/>
              </a:lnSpc>
              <a:spcBef>
                <a:spcPts val="1400"/>
              </a:spcBef>
              <a:buClr>
                <a:srgbClr val="292929"/>
              </a:buClr>
              <a:buFont typeface="Arial"/>
              <a:buChar char="•"/>
            </a:pPr>
            <a:r>
              <a:rPr lang="en-US" sz="1600" b="0" strike="noStrike" spc="-1" dirty="0" err="1">
                <a:solidFill>
                  <a:schemeClr val="accent3">
                    <a:lumMod val="25000"/>
                  </a:schemeClr>
                </a:solidFill>
                <a:latin typeface="Abadi"/>
              </a:rPr>
              <a:t>BeautifulSoup</a:t>
            </a:r>
            <a:r>
              <a:rPr lang="en-US" sz="1600" b="0" strike="noStrike" spc="-1" dirty="0">
                <a:solidFill>
                  <a:schemeClr val="accent3">
                    <a:lumMod val="25000"/>
                  </a:schemeClr>
                </a:solidFill>
                <a:latin typeface="Abadi"/>
              </a:rPr>
              <a:t> (BS4) library in python can be used</a:t>
            </a:r>
            <a:endParaRPr lang="en-US" sz="1600" b="0" strike="noStrike" spc="-1" dirty="0">
              <a:solidFill>
                <a:srgbClr val="000000"/>
              </a:solidFill>
              <a:latin typeface="Calibri"/>
            </a:endParaRPr>
          </a:p>
          <a:p>
            <a:pPr marL="228600" indent="-228600">
              <a:lnSpc>
                <a:spcPct val="100000"/>
              </a:lnSpc>
              <a:spcBef>
                <a:spcPts val="1400"/>
              </a:spcBef>
              <a:buClr>
                <a:srgbClr val="292929"/>
              </a:buClr>
              <a:buFont typeface="Arial"/>
              <a:buChar char="•"/>
            </a:pPr>
            <a:r>
              <a:rPr lang="en-US" sz="2000" b="0" strike="noStrike" spc="-1" dirty="0">
                <a:solidFill>
                  <a:schemeClr val="accent3">
                    <a:lumMod val="25000"/>
                  </a:schemeClr>
                </a:solidFill>
                <a:latin typeface="Abadi"/>
              </a:rPr>
              <a:t>The html website is broken up into hierarchical elements by BS4 </a:t>
            </a:r>
            <a:endParaRPr lang="en-US" sz="2000" b="0" strike="noStrike" spc="-1" dirty="0">
              <a:solidFill>
                <a:srgbClr val="000000"/>
              </a:solidFill>
              <a:latin typeface="Calibri"/>
            </a:endParaRPr>
          </a:p>
          <a:p>
            <a:pPr marL="228600" indent="-228600">
              <a:lnSpc>
                <a:spcPct val="100000"/>
              </a:lnSpc>
              <a:spcBef>
                <a:spcPts val="1400"/>
              </a:spcBef>
              <a:buClr>
                <a:srgbClr val="292929"/>
              </a:buClr>
              <a:buFont typeface="Arial"/>
              <a:buChar char="•"/>
            </a:pPr>
            <a:r>
              <a:rPr lang="en-US" sz="2000" b="0" strike="noStrike" spc="-1" dirty="0">
                <a:solidFill>
                  <a:schemeClr val="accent3">
                    <a:lumMod val="25000"/>
                  </a:schemeClr>
                </a:solidFill>
                <a:latin typeface="Abadi"/>
              </a:rPr>
              <a:t>These are accessed in accordance with their level of nesting</a:t>
            </a:r>
            <a:endParaRPr lang="en-US" sz="2000" b="0" strike="noStrike" spc="-1" dirty="0">
              <a:solidFill>
                <a:srgbClr val="000000"/>
              </a:solidFill>
              <a:latin typeface="Calibri"/>
            </a:endParaRPr>
          </a:p>
          <a:p>
            <a:pPr marL="228600" indent="-228600">
              <a:lnSpc>
                <a:spcPct val="100000"/>
              </a:lnSpc>
              <a:spcBef>
                <a:spcPts val="1400"/>
              </a:spcBef>
              <a:buClr>
                <a:srgbClr val="292929"/>
              </a:buClr>
              <a:buFont typeface="Arial"/>
              <a:buChar char="•"/>
            </a:pPr>
            <a:r>
              <a:rPr lang="en-US" sz="2000" b="0" strike="noStrike" spc="-1" dirty="0">
                <a:solidFill>
                  <a:schemeClr val="accent3">
                    <a:lumMod val="25000"/>
                  </a:schemeClr>
                </a:solidFill>
                <a:latin typeface="Abadi"/>
              </a:rPr>
              <a:t>Contents such as text within the html tags can be accessed as data</a:t>
            </a:r>
            <a:endParaRPr lang="en-US" sz="2000" b="0" strike="noStrike" spc="-1" dirty="0">
              <a:solidFill>
                <a:srgbClr val="000000"/>
              </a:solidFill>
              <a:latin typeface="Calibri"/>
            </a:endParaRPr>
          </a:p>
          <a:p>
            <a:pPr marL="228600" indent="-228600">
              <a:lnSpc>
                <a:spcPct val="100000"/>
              </a:lnSpc>
              <a:spcBef>
                <a:spcPts val="1400"/>
              </a:spcBef>
              <a:buClr>
                <a:srgbClr val="292929"/>
              </a:buClr>
              <a:buFont typeface="Arial"/>
              <a:buChar char="•"/>
            </a:pPr>
            <a:r>
              <a:rPr lang="en-US" sz="2000" b="0" strike="noStrike" spc="-1" dirty="0">
                <a:solidFill>
                  <a:schemeClr val="accent3">
                    <a:lumMod val="25000"/>
                  </a:schemeClr>
                </a:solidFill>
                <a:latin typeface="Abadi"/>
              </a:rPr>
              <a:t>GitHub URL:</a:t>
            </a:r>
          </a:p>
          <a:p>
            <a:pPr marL="0" indent="0">
              <a:lnSpc>
                <a:spcPct val="100000"/>
              </a:lnSpc>
              <a:spcBef>
                <a:spcPts val="1400"/>
              </a:spcBef>
              <a:buClr>
                <a:srgbClr val="292929"/>
              </a:buClr>
              <a:buNone/>
            </a:pPr>
            <a:r>
              <a:rPr lang="en-US" sz="2000" b="0" strike="noStrike" spc="-1" dirty="0">
                <a:solidFill>
                  <a:srgbClr val="000000"/>
                </a:solidFill>
                <a:latin typeface="Calibri"/>
                <a:hlinkClick r:id="rId3"/>
              </a:rPr>
              <a:t>https://github.com/rsvinekar/Capstone-IBMDS/blob/main/02%20Data%20Collection%20webscraping.ipynb</a:t>
            </a:r>
            <a:endParaRPr lang="en-US" sz="2000" spc="-1" dirty="0">
              <a:solidFill>
                <a:schemeClr val="accent3">
                  <a:lumMod val="25000"/>
                </a:schemeClr>
              </a:solidFill>
              <a:latin typeface="Abadi"/>
            </a:endParaRPr>
          </a:p>
          <a:p>
            <a:pPr marL="0" indent="0">
              <a:lnSpc>
                <a:spcPct val="100000"/>
              </a:lnSpc>
              <a:spcBef>
                <a:spcPts val="1400"/>
              </a:spcBef>
              <a:buClr>
                <a:srgbClr val="292929"/>
              </a:buClr>
              <a:buNone/>
            </a:pPr>
            <a:endParaRPr lang="en-US" sz="2000" b="0" strike="noStrike" spc="-1" dirty="0">
              <a:solidFill>
                <a:srgbClr val="000000"/>
              </a:solidFill>
              <a:latin typeface="Calibri"/>
            </a:endParaRPr>
          </a:p>
        </p:txBody>
      </p:sp>
      <p:sp>
        <p:nvSpPr>
          <p:cNvPr id="310" name="Title 1"/>
          <p:cNvSpPr/>
          <p:nvPr/>
        </p:nvSpPr>
        <p:spPr>
          <a:xfrm>
            <a:off x="770040" y="53856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endParaRPr lang="en-US" sz="4000" b="0" strike="noStrike" spc="-1">
              <a:solidFill>
                <a:srgbClr val="1C7DDB"/>
              </a:solidFill>
              <a:latin typeface="Abadi"/>
              <a:ea typeface="IBM Plex Mono SemiBold"/>
            </a:endParaRPr>
          </a:p>
        </p:txBody>
      </p:sp>
      <p:sp>
        <p:nvSpPr>
          <p:cNvPr id="311" name="Title 1"/>
          <p:cNvSpPr/>
          <p:nvPr/>
        </p:nvSpPr>
        <p:spPr>
          <a:xfrm>
            <a:off x="922320" y="691200"/>
            <a:ext cx="10515240" cy="548640"/>
          </a:xfrm>
          <a:prstGeom prst="rect">
            <a:avLst/>
          </a:prstGeom>
          <a:noFill/>
          <a:ln w="0">
            <a:noFill/>
          </a:ln>
        </p:spPr>
        <p:style>
          <a:lnRef idx="0">
            <a:scrgbClr r="0" g="0" b="0"/>
          </a:lnRef>
          <a:fillRef idx="0">
            <a:scrgbClr r="0" g="0" b="0"/>
          </a:fillRef>
          <a:effectRef idx="0">
            <a:scrgbClr r="0" g="0" b="0"/>
          </a:effectRef>
          <a:fontRef idx="minor"/>
        </p:style>
        <p:txBody>
          <a:bodyPr anchor="ctr">
            <a:normAutofit fontScale="92500" lnSpcReduction="20000"/>
          </a:bodyPr>
          <a:lstStyle/>
          <a:p>
            <a:pPr>
              <a:lnSpc>
                <a:spcPct val="90000"/>
              </a:lnSpc>
            </a:pPr>
            <a:r>
              <a:rPr lang="en-US" sz="4000" b="0" strike="noStrike" spc="-1">
                <a:solidFill>
                  <a:srgbClr val="0B49CB"/>
                </a:solidFill>
                <a:latin typeface="Abadi"/>
                <a:ea typeface="IBM Plex Mono SemiBold"/>
              </a:rPr>
              <a:t>Data Collection - Scraping</a:t>
            </a:r>
            <a:endParaRPr lang="en-IN" sz="4000" b="0" strike="noStrike" spc="-1">
              <a:solidFill>
                <a:srgbClr val="000000"/>
              </a:solidFill>
              <a:latin typeface="Arial"/>
            </a:endParaRPr>
          </a:p>
        </p:txBody>
      </p:sp>
      <p:sp>
        <p:nvSpPr>
          <p:cNvPr id="312" name="Snip Single Corner of Rectangle 197"/>
          <p:cNvSpPr/>
          <p:nvPr/>
        </p:nvSpPr>
        <p:spPr>
          <a:xfrm>
            <a:off x="8013600" y="1600200"/>
            <a:ext cx="2577600" cy="723600"/>
          </a:xfrm>
          <a:prstGeom prst="snip1Rect">
            <a:avLst>
              <a:gd name="adj" fmla="val 16667"/>
            </a:avLst>
          </a:prstGeom>
          <a:solidFill>
            <a:srgbClr val="4472C4"/>
          </a:solidFill>
          <a:ln>
            <a:solidFill>
              <a:srgbClr val="4472C4">
                <a:lumMod val="60000"/>
                <a:lumOff val="40000"/>
              </a:srgbClr>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chemeClr val="lt1"/>
                </a:solidFill>
                <a:latin typeface="Calibri"/>
              </a:rPr>
              <a:t>request.get(</a:t>
            </a:r>
            <a:r>
              <a:rPr lang="en-US" sz="1800" b="0" strike="noStrike" spc="-1">
                <a:solidFill>
                  <a:schemeClr val="accent1">
                    <a:lumMod val="60000"/>
                    <a:lumOff val="40000"/>
                  </a:schemeClr>
                </a:solidFill>
                <a:latin typeface="Calibri"/>
              </a:rPr>
              <a:t>website.url</a:t>
            </a:r>
            <a:r>
              <a:rPr lang="en-US" sz="1800" b="0" strike="noStrike" spc="-1">
                <a:solidFill>
                  <a:schemeClr val="lt1"/>
                </a:solidFill>
                <a:latin typeface="Calibri"/>
              </a:rPr>
              <a:t>)</a:t>
            </a:r>
            <a:endParaRPr lang="en-IN" sz="1800" b="0" strike="noStrike" spc="-1">
              <a:solidFill>
                <a:srgbClr val="000000"/>
              </a:solidFill>
              <a:latin typeface="Arial"/>
            </a:endParaRPr>
          </a:p>
        </p:txBody>
      </p:sp>
      <p:sp>
        <p:nvSpPr>
          <p:cNvPr id="313" name="Rectangle 198"/>
          <p:cNvSpPr/>
          <p:nvPr/>
        </p:nvSpPr>
        <p:spPr>
          <a:xfrm>
            <a:off x="8013600" y="2781360"/>
            <a:ext cx="2577600" cy="64728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chemeClr val="lt1"/>
                </a:solidFill>
                <a:latin typeface="Calibri"/>
              </a:rPr>
              <a:t>Hierarchical decomposition</a:t>
            </a:r>
            <a:endParaRPr lang="en-IN" sz="1800" b="0" strike="noStrike" spc="-1">
              <a:solidFill>
                <a:srgbClr val="000000"/>
              </a:solidFill>
              <a:latin typeface="Arial"/>
            </a:endParaRPr>
          </a:p>
        </p:txBody>
      </p:sp>
      <p:sp>
        <p:nvSpPr>
          <p:cNvPr id="314" name="Rectangle 199"/>
          <p:cNvSpPr/>
          <p:nvPr/>
        </p:nvSpPr>
        <p:spPr>
          <a:xfrm>
            <a:off x="8013600" y="3975120"/>
            <a:ext cx="2577600" cy="68544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chemeClr val="lt1"/>
                </a:solidFill>
                <a:latin typeface="Calibri"/>
              </a:rPr>
              <a:t>Query DOM elements</a:t>
            </a:r>
            <a:endParaRPr lang="en-IN" sz="1800" b="0" strike="noStrike" spc="-1">
              <a:solidFill>
                <a:srgbClr val="000000"/>
              </a:solidFill>
              <a:latin typeface="Arial"/>
            </a:endParaRPr>
          </a:p>
        </p:txBody>
      </p:sp>
      <p:cxnSp>
        <p:nvCxnSpPr>
          <p:cNvPr id="315" name="Straight Arrow Connector 202"/>
          <p:cNvCxnSpPr>
            <a:stCxn id="312" idx="2"/>
            <a:endCxn id="313" idx="0"/>
          </p:cNvCxnSpPr>
          <p:nvPr/>
        </p:nvCxnSpPr>
        <p:spPr>
          <a:xfrm>
            <a:off x="9302400" y="2323800"/>
            <a:ext cx="360" cy="457920"/>
          </a:xfrm>
          <a:prstGeom prst="straightConnector1">
            <a:avLst/>
          </a:prstGeom>
          <a:ln w="31750">
            <a:solidFill>
              <a:srgbClr val="4472C4"/>
            </a:solidFill>
            <a:tailEnd type="triangle" w="med" len="med"/>
          </a:ln>
        </p:spPr>
      </p:cxnSp>
      <p:cxnSp>
        <p:nvCxnSpPr>
          <p:cNvPr id="316" name="Straight Arrow Connector 203"/>
          <p:cNvCxnSpPr>
            <a:stCxn id="313" idx="2"/>
            <a:endCxn id="314" idx="0"/>
          </p:cNvCxnSpPr>
          <p:nvPr/>
        </p:nvCxnSpPr>
        <p:spPr>
          <a:xfrm>
            <a:off x="9302400" y="3428640"/>
            <a:ext cx="360" cy="546840"/>
          </a:xfrm>
          <a:prstGeom prst="straightConnector1">
            <a:avLst/>
          </a:prstGeom>
          <a:ln w="31750">
            <a:solidFill>
              <a:srgbClr val="4472C4"/>
            </a:solidFill>
            <a:tailEnd type="triangle" w="med" len="med"/>
          </a:ln>
        </p:spPr>
      </p:cxnSp>
      <p:sp>
        <p:nvSpPr>
          <p:cNvPr id="3" name="PlaceHolder 2"/>
          <p:cNvSpPr>
            <a:spLocks noGrp="1"/>
          </p:cNvSpPr>
          <p:nvPr>
            <p:ph type="sldNum" idx="2"/>
          </p:nvPr>
        </p:nvSpPr>
        <p:spPr/>
        <p:txBody>
          <a:bodyPr/>
          <a:lstStyle/>
          <a:p>
            <a:fld id="{DDEA26F0-1972-433E-A409-FF0C0DCBB2DD}" type="slidenum">
              <a:rPr/>
              <a:t>9</a:t>
            </a:fld>
            <a:endParaRPr/>
          </a:p>
        </p:txBody>
      </p:sp>
    </p:spTree>
  </p:cSld>
  <p:clrMapOvr>
    <a:masterClrMapping/>
  </p:clrMapOvr>
</p:sld>
</file>

<file path=ppt/theme/theme1.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8051</TotalTime>
  <Words>3026</Words>
  <Application>Microsoft Macintosh PowerPoint</Application>
  <PresentationFormat>Widescreen</PresentationFormat>
  <Paragraphs>387</Paragraphs>
  <Slides>49</Slides>
  <Notes>10</Notes>
  <HiddenSlides>0</HiddenSlides>
  <MMClips>0</MMClips>
  <ScaleCrop>false</ScaleCrop>
  <HeadingPairs>
    <vt:vector size="6" baseType="variant">
      <vt:variant>
        <vt:lpstr>Fonts Used</vt:lpstr>
      </vt:variant>
      <vt:variant>
        <vt:i4>13</vt:i4>
      </vt:variant>
      <vt:variant>
        <vt:lpstr>Theme</vt:lpstr>
      </vt:variant>
      <vt:variant>
        <vt:i4>6</vt:i4>
      </vt:variant>
      <vt:variant>
        <vt:lpstr>Slide Titles</vt:lpstr>
      </vt:variant>
      <vt:variant>
        <vt:i4>49</vt:i4>
      </vt:variant>
    </vt:vector>
  </HeadingPairs>
  <TitlesOfParts>
    <vt:vector size="68" baseType="lpstr">
      <vt:lpstr>-apple-system</vt:lpstr>
      <vt:lpstr>Abadi</vt:lpstr>
      <vt:lpstr>Arial</vt:lpstr>
      <vt:lpstr>Calibri</vt:lpstr>
      <vt:lpstr>Calibri Light</vt:lpstr>
      <vt:lpstr>Consolas</vt:lpstr>
      <vt:lpstr>IBM Plex Mono SemiBold</vt:lpstr>
      <vt:lpstr>Menlo</vt:lpstr>
      <vt:lpstr>OpenSymbol</vt:lpstr>
      <vt:lpstr>Symbol</vt:lpstr>
      <vt:lpstr>System Font Regular</vt:lpstr>
      <vt:lpstr>Times New Roman</vt:lpstr>
      <vt:lpstr>Wingdings</vt:lpstr>
      <vt:lpstr>Custom Design</vt:lpstr>
      <vt:lpstr>Custom Design</vt:lpstr>
      <vt:lpstr>Custom Design</vt:lpstr>
      <vt:lpstr>Custom Design</vt:lpstr>
      <vt:lpstr>Custom Design</vt:lpstr>
      <vt:lpstr>Custom Design</vt:lpstr>
      <vt:lpstr>PowerPoint Presentation</vt:lpstr>
      <vt:lpstr>PowerPoint Presentation</vt:lpstr>
      <vt:lpstr>Executive Summary</vt:lpstr>
      <vt:lpstr>PowerPoint Presentation</vt:lpstr>
      <vt:lpstr>PowerPoint Presentation</vt:lpstr>
      <vt:lpstr>PowerPoint Presentation</vt:lpstr>
      <vt:lpstr>PowerPoint Presentation</vt:lpstr>
      <vt:lpstr>PowerPoint Presentation</vt:lpstr>
      <vt:lpstr>PowerPoint Presentation</vt:lpstr>
      <vt:lpstr>Data Scraping Logic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subject/>
  <dc:creator>YAN Luo</dc:creator>
  <dc:description/>
  <cp:lastModifiedBy>Rithvik Vinekar</cp:lastModifiedBy>
  <cp:revision>225</cp:revision>
  <dcterms:created xsi:type="dcterms:W3CDTF">2021-04-29T18:58:34Z</dcterms:created>
  <dcterms:modified xsi:type="dcterms:W3CDTF">2023-08-21T19:46:51Z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Notes">
    <vt:i4>10</vt:i4>
  </property>
  <property fmtid="{D5CDD505-2E9C-101B-9397-08002B2CF9AE}" pid="4" name="PresentationFormat">
    <vt:lpwstr>Widescreen</vt:lpwstr>
  </property>
  <property fmtid="{D5CDD505-2E9C-101B-9397-08002B2CF9AE}" pid="5" name="Slides">
    <vt:i4>48</vt:i4>
  </property>
</Properties>
</file>